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18"/>
  </p:notesMasterIdLst>
  <p:sldIdLst>
    <p:sldId id="266" r:id="rId3"/>
    <p:sldId id="309" r:id="rId4"/>
    <p:sldId id="311" r:id="rId5"/>
    <p:sldId id="379" r:id="rId6"/>
    <p:sldId id="380" r:id="rId7"/>
    <p:sldId id="370" r:id="rId8"/>
    <p:sldId id="381" r:id="rId9"/>
    <p:sldId id="373" r:id="rId10"/>
    <p:sldId id="382" r:id="rId11"/>
    <p:sldId id="374" r:id="rId12"/>
    <p:sldId id="383" r:id="rId13"/>
    <p:sldId id="384" r:id="rId14"/>
    <p:sldId id="385" r:id="rId15"/>
    <p:sldId id="378" r:id="rId16"/>
    <p:sldId id="308" r:id="rId1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9"/>
      <p: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楷体" panose="02010609060101010101" pitchFamily="49" charset="-12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000000"/>
    <a:srgbClr val="EAEFF7"/>
    <a:srgbClr val="E6E6E6"/>
    <a:srgbClr val="137EEC"/>
    <a:srgbClr val="1B3B57"/>
    <a:srgbClr val="FFFFFF"/>
    <a:srgbClr val="C00000"/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4" autoAdjust="0"/>
    <p:restoredTop sz="95494" autoAdjust="0"/>
  </p:normalViewPr>
  <p:slideViewPr>
    <p:cSldViewPr>
      <p:cViewPr varScale="1">
        <p:scale>
          <a:sx n="114" d="100"/>
          <a:sy n="114" d="100"/>
        </p:scale>
        <p:origin x="69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系列教程④之巧夺天工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自定义属性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也称为“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变量”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，在目前所有的现代浏览器中都得到了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支持。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定义与使用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默认值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作用域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新特性之自定义属性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7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Shapes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布局可以实现不规则的文字环绕效果，需要和浮动配合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使用。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shape-outside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clip-path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shape-margin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新特性之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shapes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scrollbar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用于实现自定义滚动条样式。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::-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webkit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-scrollbar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::-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webkit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-scrollbar-thumb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::-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webkit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-scrollbar-track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新特性之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scrollbar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Scroll Snap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滚动捕捉）允许你在用户完成滚动后多锁定特定的元素或位置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scroll-snap-type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x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mandatory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scroll-snap-align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start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center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新特性之</a:t>
            </a:r>
            <a:r>
              <a:rPr lang="en-US" altLang="zh-CN" sz="2100" b="1" dirty="0">
                <a:solidFill>
                  <a:schemeClr val="bg1"/>
                </a:solidFill>
              </a:rPr>
              <a:t>Scroll Snap</a:t>
            </a:r>
          </a:p>
        </p:txBody>
      </p:sp>
    </p:spTree>
    <p:extLst>
      <p:ext uri="{BB962C8B-B14F-4D97-AF65-F5344CB8AC3E}">
        <p14:creationId xmlns:p14="http://schemas.microsoft.com/office/powerpoint/2010/main" val="33031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312" y="1411026"/>
            <a:ext cx="783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配合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可以发挥出更大的威力，实现一些更加复杂的交互效果。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1.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时钟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2.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折叠菜单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20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与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JS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结合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="" xmlns:a16="http://schemas.microsoft.com/office/drawing/2014/main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="" xmlns:a16="http://schemas.microsoft.com/office/drawing/2014/main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6750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人间巧艺夺天</a:t>
            </a:r>
            <a:r>
              <a:rPr lang="zh-CN" altLang="en-US" sz="28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工       炼</a:t>
            </a:r>
            <a:r>
              <a:rPr lang="zh-CN" altLang="en-US" sz="28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药燃灯清昼同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 smtClean="0">
                <a:solidFill>
                  <a:schemeClr val="bg1"/>
                </a:solidFill>
              </a:rPr>
              <a:t>序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Sass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Less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都属于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预处理器，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预处理器定义了一种新的语言，其基本思想是，用一种专门的编程语言，为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增加了一些编程的特性，如：变量、语句、函数、继承等概念。将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作为目标生成文件，然后开发者就只要使用这种语言进行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的编码工作。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Sass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2100" b="1" dirty="0" smtClean="0">
                <a:solidFill>
                  <a:schemeClr val="bg1"/>
                </a:solidFill>
              </a:rPr>
              <a:t>Less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1" y="2745569"/>
            <a:ext cx="1800200" cy="13536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51" y="2829714"/>
            <a:ext cx="2786101" cy="12347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75" y="2898527"/>
            <a:ext cx="15335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339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官网地址：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http://lesscss.org/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VSCode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插件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Easy LESS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网地址：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https://sass-lang.com/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VSCode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插件：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Easy Sass</a:t>
            </a: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Sass</a:t>
            </a:r>
            <a:r>
              <a:rPr lang="zh-CN" altLang="en-US" sz="2100" b="1" dirty="0">
                <a:solidFill>
                  <a:schemeClr val="bg1"/>
                </a:solidFill>
              </a:rPr>
              <a:t>和</a:t>
            </a:r>
            <a:r>
              <a:rPr lang="en-US" altLang="zh-CN" sz="2100" b="1" dirty="0">
                <a:solidFill>
                  <a:schemeClr val="bg1"/>
                </a:solidFill>
              </a:rPr>
              <a:t>Less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语法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注释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变量，插值，作用域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嵌套，伪类嵌套，属性嵌套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(Sass)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运算，单位，转义，颜色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混入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命名空间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(Less)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，继承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合并，媒体查询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条件，循环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导入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Sass</a:t>
            </a:r>
            <a:r>
              <a:rPr lang="zh-CN" altLang="en-US" sz="2100" b="1" dirty="0">
                <a:solidFill>
                  <a:schemeClr val="bg1"/>
                </a:solidFill>
              </a:rPr>
              <a:t>和</a:t>
            </a:r>
            <a:r>
              <a:rPr lang="en-US" altLang="zh-CN" sz="2100" b="1" dirty="0">
                <a:solidFill>
                  <a:schemeClr val="bg1"/>
                </a:solidFill>
              </a:rPr>
              <a:t>Less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PostCSS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本身是一个功能比较单一的工具。它提供了一种方式用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JavaScript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代码来处理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。利用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PostCSS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可以实现一些工程化的操作，如：自动添加浏览器前缀，代码合并，代码压缩等。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官方网址：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https://postcss.org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安装：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install  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postcss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-cli –g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  -o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-w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4.  </a:t>
            </a:r>
            <a:r>
              <a:rPr lang="en-US" altLang="zh-CN" sz="160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postcss.config.js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		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err="1">
                <a:solidFill>
                  <a:schemeClr val="bg1"/>
                </a:solidFill>
              </a:rPr>
              <a:t>P</a:t>
            </a:r>
            <a:r>
              <a:rPr lang="en-US" altLang="zh-CN" sz="2100" b="1" dirty="0" err="1" smtClean="0">
                <a:solidFill>
                  <a:schemeClr val="bg1"/>
                </a:solidFill>
              </a:rPr>
              <a:t>ostCSS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5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常见插件：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autoprefixer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postcss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-import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cssnano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postcss-cssnext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stylelint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postcss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-sprites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…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err="1">
                <a:solidFill>
                  <a:schemeClr val="bg1"/>
                </a:solidFill>
              </a:rPr>
              <a:t>P</a:t>
            </a:r>
            <a:r>
              <a:rPr lang="en-US" altLang="zh-CN" sz="2100" b="1" dirty="0" err="1" smtClean="0">
                <a:solidFill>
                  <a:schemeClr val="bg1"/>
                </a:solidFill>
              </a:rPr>
              <a:t>ostCSS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在一个大型项目中，由于页面过多，导致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代码难以维护和开发。所以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架构可以帮助我们解决文件管理与文件划分等问题。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首先要对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进行模块化处理，一个模块负责一类操作行为。可利用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Sass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Less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来实现。</a:t>
            </a:r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架构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CSS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架构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5713"/>
              </p:ext>
            </p:extLst>
          </p:nvPr>
        </p:nvGraphicFramePr>
        <p:xfrm>
          <a:off x="683568" y="1635646"/>
          <a:ext cx="7486967" cy="2528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5398735"/>
              </a:tblGrid>
              <a:tr h="306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539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base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一些初始的通用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CSS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，如重置默认样式，动画，工具，打印等。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components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用于构建页面的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所有组件，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如按钮，表单，表格，弹窗等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+mn-ea"/>
                        </a:rPr>
                        <a:t>。</a:t>
                      </a:r>
                      <a:endParaRPr lang="en-US" altLang="zh-C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107842" marR="107842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用于布局页面的不同部分，如页眉，页脚，弹性布局，网格布局等。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放置页面之间不同的样式，如首页特殊样式，列表页特殊样式等。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3640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themes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应用不同的主题样式时，如管理员，买家，卖家等。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abstracts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放置一些如：变量，函数，响应式等辅助开发的部分。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  <a:tr h="2840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vendors</a:t>
                      </a: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放置一些第三方独立的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文件，如</a:t>
                      </a:r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iconfont</a:t>
                      </a: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zh-CN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4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6946</TotalTime>
  <Words>543</Words>
  <Application>Microsoft Office PowerPoint</Application>
  <PresentationFormat>全屏显示(16:9)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Calibri Light</vt:lpstr>
      <vt:lpstr>Tahoma</vt:lpstr>
      <vt:lpstr>微软雅黑</vt:lpstr>
      <vt:lpstr>楷体</vt:lpstr>
      <vt:lpstr>Calibri</vt:lpstr>
      <vt:lpstr>方正兰亭黑_GBK</vt:lpstr>
      <vt:lpstr>Times New Roman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qianfeng</cp:lastModifiedBy>
  <cp:revision>338</cp:revision>
  <dcterms:created xsi:type="dcterms:W3CDTF">2017-11-18T19:42:59Z</dcterms:created>
  <dcterms:modified xsi:type="dcterms:W3CDTF">2019-08-18T05:49:54Z</dcterms:modified>
</cp:coreProperties>
</file>