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517593"/>
            <a:ext cx="3831772" cy="193899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Выпускная квалификационная работа бакалавра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. Применение 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514908"/>
            <a:ext cx="84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Фирменный шрифт внедрен в файл презентации для отображения на компьютерах, на которых данный шрифт отсутствует.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НАЗВАНИЕ СЛАЙДА В 1 СТРОКУ. ПРОПИСНЫЕ БУКВЫ, ШРИФТ 18 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Фирменный шрифт внедрен в файл презентации для отображения на компьютерах, на которых данный шрифт отсутствует. 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0477" y="4455876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По желанию – личные контактные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данные автора,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телефон,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e-mail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92</Words>
  <Application>Microsoft Office PowerPoint</Application>
  <PresentationFormat>Широкоэкранный</PresentationFormat>
  <Paragraphs>18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23</cp:revision>
  <dcterms:created xsi:type="dcterms:W3CDTF">2016-03-09T10:31:39Z</dcterms:created>
  <dcterms:modified xsi:type="dcterms:W3CDTF">2024-05-19T10:09:00Z</dcterms:modified>
</cp:coreProperties>
</file>