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5:31:52.80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761.11816"/>
      <inkml:brushProperty name="anchorY" value="-9868.49219"/>
      <inkml:brushProperty name="scaleFactor" value="0.5"/>
    </inkml:brush>
  </inkml:definitions>
  <inkml:trace contextRef="#ctx0" brushRef="#br0">55 1 24575,'0'0'0,"0"4"0,0 7 0,0 5 0,0 5 0,0 3 0,0 1 0,0 2 0,0 1 0,0 0 0,0-1 0,0 0 0,0 0 0,0 0 0,0 0 0,0-1 0,0 0 0,-5-5 0,-1 0 0,-5-5 0,2 1 0,0 0 0,2 3 0,3 2 0,2 2 0,0 2 0,7-5 0,6-6 0,1 1 0,3-4 0,4-3 0,3-4 0,2-2 0,1-2 0,2-1 0,0 0 0,0-1 0,0 1 0,-5-6 0,-6-5 0,-11 0 0,-5-5 0,-2-2 0,-7 2 0,-1-3 0,-4 4 0,2-1 0,2-2 0,-2 2 0,-4 4 0,3-1 0,-3 2 0,2-2 0,4-3 0,3-3 0,-3 2 0,2-2 0,2-1 0,-3 3 0,1-1 0,1-1 0,2-3 0,1-1 0,2-2 0,2-1 0,-6 5 0,1 0 0,0 0 0,1-2 0,1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5:31:47.0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53.36035"/>
      <inkml:brushProperty name="anchorY" value="-5424.11768"/>
      <inkml:brushProperty name="scaleFactor" value="0.5"/>
    </inkml:brush>
  </inkml:definitions>
  <inkml:trace contextRef="#ctx0" brushRef="#br0">337 1 24575,'0'0'0,"5"0"0,6 0 0,5 0 0,-1 5 0,4 0 0,-4 6 0,-3 4 0,-4 4 0,-3 4 0,3-4 0,-2 2 0,-1 1 0,-1 1 0,-2 1 0,0 1 0,-2 1 0,0 0 0,0 1 0,0 0 0,0-1 0,-1 1 0,1-1 0,0 1 0,0-1 0,-5-4 0,0-1 0,-6-6 0,1 2 0,1 1 0,-3-3 0,-3-4 0,2 2 0,2 3 0,3 2 0,3 3 0,-3-3 0,1 2 0,-4-4 0,-4-4 0,2 0 0,2 4 0,-3-4 0,3 4 0,-3-3 0,3 2 0,-3-3 0,2 3 0,-2-3 0,-3-3 0,2 3 0,3 3 0,-2-2 0,-2-3 0,3 3 0,2 2 0,-2-1 0,3 2 0,-3-2 0,2 1 0,-3-2 0,2 2 0,3 2 0,3 3 0,2 2 0,-4-2 0,2 0 0,1 1 0,6-4 0,2 1 0,6-3 0,0 0 0,5-2 0,3-4 0,4-2 0,-3 1 0,2-1 0,1-1 0,1-2 0,-3 4 0,0-1 0,2-1 0,-4 4 0,1-1 0,1-2 0,2-2 0,2-2 0,2-1 0,0-1 0,2-1 0,-1 0 0,1 0 0,0-1 0,0 1 0,-1 0 0,1 0 0,-1 0 0,-4 5 0,-6 5 0,-1 1 0,-4 4 0,-3 4 0,-3 2 0,-2 3 0,-2 2 0,-1 0 0,-6-4 0,0-1 0,0 1 0,7-5 0,1 2 0,6-6 0,6-2 0,5-5 0,-2 3 0,3-1 0,1-3 0,2-1 0,1-1 0,-4 4 0,1-1 0,0-1 0,1-1 0,2-1 0,-5 4 0,-4 4 0,-10 0 0,-5 5 0,-8-4 0,-1 4 0,-5-3 0,1 2 0,3 3 0,-4-3 0,4 2 0,1 3 0,-1-4 0,1 2 0,2 1 0,-4-3 0,-3-3 0,2 1 0,1 1 0,4 4 0,2 2 0,7-2 0,2 0 0,7-3 0,4-4 0,5-5 0,3-2 0,3-3 0,1-2 0,0 0 0,0-1 0,1 0 0,-1 1 0,0-1 0,0 1 0,-1-1 0,1 1 0,-1 0 0,1 0 0,-6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5:31:48.9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066.12109"/>
      <inkml:brushProperty name="anchorY" value="-8731.02441"/>
      <inkml:brushProperty name="scaleFactor" value="0.5"/>
    </inkml:brush>
  </inkml:definitions>
  <inkml:trace contextRef="#ctx0" brushRef="#br0">0 134 24575,'0'0'0,"5"0"0,6 0 0,5 0 0,5 0 0,3 0 0,1 0 0,2 0 0,1 0 0,0 0 0,-1 0 0,0 0 0,0 0 0,0 0 0,-6-6 0,0 1 0,0 0 0,1 0 0,1 2 0,2 1 0,0 1 0,1 1 0,0-1 0,1 2 0,0-1 0,-1 0 0,1 0 0,0 0 0,-1 0 0,1 1 0,-1-1 0,-5-6 0,0 1 0,-5-6 0,1 1 0,0 2 0,3 1 0,3 3 0,0 1 0,3 2 0,0 1 0,0 0 0,-4-5 0,-1 0 0,1 0 0,0 1 0,1 1 0,2 1 0,0 1 0,1 1 0,1 0 0,0 0 0,-1 0 0,1 0 0,-1-5 0,1-1 0,-1 1 0,1 1 0,-1 0 0,1 2 0,-6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5:31:56.4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033.27441"/>
      <inkml:brushProperty name="anchorY" value="-11218.6709"/>
      <inkml:brushProperty name="scaleFactor" value="0.5"/>
    </inkml:brush>
  </inkml:definitions>
  <inkml:trace contextRef="#ctx0" brushRef="#br0">160 1 24575,'0'0'0,"0"4"0,0 8 0,0 4 0,0 5 0,0 2 0,0 3 0,0 1 0,0 1 0,0-1 0,0 1 0,0-1 0,-5-6 0,-1 1 0,1-1 0,0 1 0,2 1 0,1 2 0,1 0 0,0 1 0,1 0 0,0 1 0,0-1 0,1 1 0,-1 0 0,0-1 0,0 1 0,0-1 0,-5 1 0,0-1 0,-6 1 0,1-1 0,1 0 0,3 1 0,1-1 0,3 1 0,-5-1 0,2 1 0,-1-1 0,2 1 0,2-1 0,0 1 0,1-1 0,-4-4 0,-1-2 0,1 1 0,0 1 0,2 2 0,2 0 0,-6-4 0,2 1 0,-1 0 0,2 1 0,1 1 0,1 2 0,1 1 0,1 0 0,0 0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5:31:57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603.38379"/>
      <inkml:brushProperty name="anchorY" value="-11346.54883"/>
      <inkml:brushProperty name="scaleFactor" value="0.5"/>
    </inkml:brush>
  </inkml:definitions>
  <inkml:trace contextRef="#ctx0" brushRef="#br0">0 1 24575,'0'0'0,"5"0"0,1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5:32:00.1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904.57715"/>
      <inkml:brushProperty name="anchorY" value="-12633.02246"/>
      <inkml:brushProperty name="scaleFactor" value="0.5"/>
    </inkml:brush>
  </inkml:definitions>
  <inkml:trace contextRef="#ctx0" brushRef="#br0">0 55 24575,'0'0'0,"5"0"0,6 0 0,5 0 0,0-6 0,2 1 0,3 0 0,1 0 0,3 2 0,0 1 0,1 1 0,-5-5 0,1 1 0,-1-1 0,2 2 0,0 1 0,2 1 0,0 1 0,1 0 0,1 1 0,0 1 0,-1-1 0,1 0 0,-1 0 0,1 0 0,-6 6 0,0-1 0,0 1 0,-4 4 0,-5 4 0,2-1 0,1-2 0,4-3 0,2-3 0,-3 4 0,-3 3 0,0-1 0,2 3 0,2-1 0,-3 2 0,3-2 0,-5 2 0,2-3 0,-3 3 0,2-3 0,-3 3 0,2-3 0,-2 2 0,3-2 0,-4 3 0,4-3 0,-3 2 0,2-2 0,-2 3 0,-3 2 0,3-3 0,3-2 0,-2 2 0,3-3 0,-3 2 0,-3 3 0,2-2 0,3-2 0,-2 1 0,-2 3 0,-4 3 0,3-3 0,4-3 0,-3 2 0,-1 1 0,3-2 0,-3 3 0,-2 1 0,3-2 0,-2 1 0,3-3 0,-1 2 0,-3 2 0,-2 2 0,4-2 0,-3 0 0,0 3 0,2-5 0,0 2 0,3-3 0,-1 0 0,-2 3 0,-3 2 0,-2 3 0,-2 1 0,-1 2 0,-1 0 0,0 1 0,5 0 0,0 0 0,0 0 0,-1-1 0,-1 1 0,-1-1 0,-1 1 0,-1-1 0,0 1 0,0-1 0,0 1 0,5-1 0,0 1 0,1-1 0,-2 0 0,-1 1 0,-1-1 0,0 1 0,-2-1 0,0 1 0,0-1 0,0 1 0,0-1 0,-6-10 0,0-5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5:32:01.4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566.75586"/>
      <inkml:brushProperty name="anchorY" value="-15492.16992"/>
      <inkml:brushProperty name="scaleFactor" value="0.5"/>
    </inkml:brush>
  </inkml:definitions>
  <inkml:trace contextRef="#ctx0" brushRef="#br0">0 1 24575,'0'0'0,"5"0"0,6 0 0,0 5 0,4 0 0,4 1 0,-3 4 0,2-2 0,-3 5 0,2-2 0,-4 4 0,2-3 0,2-3 0,3-2 0,-3 2 0,-3 4 0,1-1 0,1-2 0,-2 2 0,2-1 0,-3 2 0,2-2 0,-2 3 0,2-2 0,-3 2 0,-3 3 0,2-2 0,4-3 0,-2 2 0,3-3 0,-3 2 0,-3 3 0,2-1 0,3-4 0,-2 3 0,-2 1 0,2-1 0,-3 2 0,3-3 0,-2 3 0,-2 2 0,2-3 0,4-3 0,-3 1 0,-1 3 0,2-2 0,-3 2 0,4 2 0,-3 3 0,3-3 0,-3 1 0,4 1 0,-3 3 0,2-5 0,-2 1 0,3-3 0,-3 0 0,-2 2 0,-4 2 0,3 3 0,-1 1 0,-2 1 0,3-4 0,-1 0 0,-1 1 0,4-5 0,-3 1 0,0 2 0,2 1 0,4-4 0,-1 2 0,-2 1 0,-4 2 0,-2 1 0,-2 2 0,-2 1 0,5-5 0,-1 0 0,0 0 0,4-4 0,-1 1 0,-1 2 0,-1 1 0,3-4 0,-2 2 0,-1 1 0,4-3 0,-1 1 0,-2 1 0,4-3 0,-3 2 0,0 1 0,-3 2 0,-2 2 0,-1 2 0,-1 0 0,-1 2 0,0-1 0,-1 1 0,1 0 0,5-5 0,0-1 0,1 0 0,-2 1 0,5-4 0,-2 1 0,-1 1 0,-1 1 0,-1 3 0,-3 0 0,6 2 0,-1 0 0,-1 0 0,-1 1 0,-1 0 0,4-5 0,-1-1 0,0 0 0,-2 1 0,-1 1 0,-1 2 0,-1 0 0,-1 1 0,0 0 0,0 1 0,0 0 0,0-1 0,-1 1 0,1 0 0,0-1 0,0 1 0,0-1 0,0 1 0,0-1 0,5-5 0,1 0 0,0-10 0,-2-11 0,-1-9 0,0-8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5:32:02.3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002.32813"/>
      <inkml:brushProperty name="anchorY" value="-19234.7793"/>
      <inkml:brushProperty name="scaleFactor" value="0.5"/>
    </inkml:brush>
  </inkml:definitions>
  <inkml:trace contextRef="#ctx0" brushRef="#br0">0 6 24575,'0'0'0,"0"-5"0,0 4 0,0 7 0,5 0 0,1 6 0,-1 4 0,5 0 0,-2 1 0,-1 3 0,4-3 0,-2 1 0,4-3 0,-2 1 0,-2 2 0,3 2 0,-3 3 0,4-4 0,-2 1 0,-3 1 0,-1 1 0,2-3 0,-2 0 0,0 2 0,2-5 0,0 2 0,-2 1 0,3-3 0,-1 2 0,-2 1 0,-1 2 0,-3 2 0,-1 1 0,4 2 0,-1 1 0,1-1 0,-2 1 0,-2 0 0,5-5 0,5-1 0,-1 0 0,-1 1 0,-2 1 0,-3 2 0,3-5 0,-1 0 0,4-4 0,-1 1 0,-2 1 0,-2 2 0,-2 2 0,3-3 0,-1 1 0,0 1 0,-2 1 0,-1 2 0,-2 0 0,6-3 0,-2-1 0,6 2 0,-1 0 0,-2 1 0,-2 2 0,-2 1 0,-1 0 0,-2 0 0,4 1 0,1 0 0,-1-1 0,-1 1 0,-1-1 0,4-4 0,-1-1 0,0 0 0,-2 1 0,-1 1 0,-1 1 0,-1 2 0,-1 0 0,0 0 0,0 1 0,0-1 0,0 1 0,-1 0 0,7-6 0,-1 0 0,1 0 0,-2 1 0,-1 2 0,-1 0 0,0 1 0,-2 1 0,0 1 0,0-1 0,0 1 0,0 0 0,-1-1 0,1 1 0,5-6 0,1 0 0,-1 0 0,-1 1 0,-1 2 0,0 0 0,-2 1 0,-1 1 0,6-5 0,-1 0 0,0 1 0,0 0 0,-2 1 0,-1 2 0,-1 0 0,-1 1 0,0 1 0,0-1 0,0 1 0,0 0 0,-1 0 0,1-1 0,0 1 0,0-1 0,0 1 0,0-1 0,0 0 0,0 1 0,0-1 0,0 1 0,0-1 0,0 1 0,0-1 0,0 1 0,0-1 0,0 0 0,0 1 0,0-1 0,0 1 0,0-1 0,0 1 0,0-1 0,0 1 0,0-1 0,0 1 0,0-1 0,0 1 0,0-1 0,0 0 0,0 1 0,0-1 0,0 1 0,0-1 0,0 1 0,0-11 0,0-6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15:32:03.3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854.32813"/>
      <inkml:brushProperty name="anchorY" value="-23972.28125"/>
      <inkml:brushProperty name="scaleFactor" value="0.5"/>
    </inkml:brush>
  </inkml:definitions>
  <inkml:trace contextRef="#ctx0" brushRef="#br0">0 1 24575,'0'0'0,"0"4"0,5 2 0,1 5 0,-1 4 0,-1 4 0,0 4 0,3-3 0,5-5 0,-1 2 0,-1 0 0,3 3 0,-2 2 0,-3 1 0,3 3 0,-2 0 0,4-5 0,-3 1 0,-1-1 0,3 1 0,2-3 0,-1 0 0,-2 1 0,2 1 0,-3 3 0,-2 0 0,3 2 0,-2 0 0,3-5 0,-1 1 0,-3-1 0,-2 1 0,4-4 0,-3 1 0,5 1 0,-2 2 0,-2 1 0,3 2 0,-1 0 0,-3 1 0,-2 1 0,-1 0 0,3 0 0,4-1 0,0 1 0,-1 0 0,-3-1 0,-2 1 0,-2-1 0,-2 0 0,-1 1 0,0-1 0,5-4 0,0-1 0,0 0 0,-1 1 0,5-4 0,-2 1 0,-1 1 0,-1 1 0,-1 2 0,-3 2 0,0 0 0,0 1 0,-2 1 0,1 0 0,0 0 0,0-1 0,-1 1 0,1 0 0,0-1 0,0 1 0,0-1 0,0 1 0,0-1 0,0 0 0,0 1 0,5-1 0,1 1 0,0-1 0,-2 1 0,-1-1 0,0 1 0,-2-1 0,-1 0 0,0 1 0,0 5 0,0 0 0,0 0 0,-1-2 0,1 0 0,0-1 0,0 4 0,0-1 0,0 0 0,0-1 0,0-2 0,0-1 0,0 0 0,0-2 0,0 1 0,0-1 0,0 1 0,0-1 0,0 0 0,0 0 0,0 1 0,0-1 0,0 0 0,0 1 0,0-1 0,0 1 0,0-1 0,0 1 0,0-1 0,0 1 0,0-1 0,0 1 0,0-1 0,0 1 0,0-1 0,0 0 0,0 1 0,0-1 0,0 1 0,0-1 0,0 1 0,0-1 0,0 1 0,0-1 0,-5 1 0,-1-1 0,1 0 0,0 1 0,2-1 0,1 1 0,1-1 0,-5 1 0,0-1 0,1 1 0,1-1 0,1 1 0,1-1 0,1 1 0,1-1 0,0 0 0,0 1 0,0-1 0,1 1 0,-1-1 0,0 1 0,-5-6 0,-1 0 0,1 0 0,0 1 0,2 1 0,1 2 0,-5-5 0,2 0 0,-1 1 0,2 1 0,1 2 0,1 0 0,1 2 0,1 0 0,0 1 0,0-1 0,0 1 0,1 0 0,-1-1 0,0 1 0,0-6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B07D0-23FE-3DFC-0BA7-723CD3238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9360FA-FE6B-4397-2436-B7C0EA3AE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8A24-E228-6267-A25C-C4F8CAE9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864E-96DD-46EB-AEF6-19E2731DCBC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2E5DE-53BD-D0B7-9722-88314345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A1492-7EC6-8316-3C8A-9D36908D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B35A-0BAD-4EB8-A1EF-F0721C3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3C62C-55BC-C656-8FFA-1C81DB63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4EC277-EB47-ED1C-B50F-7C9E1CB4C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209BA-2D1B-E684-B937-26CEB258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864E-96DD-46EB-AEF6-19E2731DCBC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6336D-33D7-9850-6BD8-72F53F0A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DDE4D-2497-5E1F-F100-04B9FC9A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B35A-0BAD-4EB8-A1EF-F0721C3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C0A69F-0952-BE13-B09A-EE3FB2F3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E03B3D-3A8B-9066-E927-517FB93E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6E54E-4F36-0528-7A56-CCA337D0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864E-96DD-46EB-AEF6-19E2731DCBC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49B24-19A0-9656-0C95-65A4F52F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A3D00-1D84-950E-EBEC-D188F345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B35A-0BAD-4EB8-A1EF-F0721C3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BA1E7-7CEE-6ADA-1427-3D04A55B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D353B-0783-C718-52CE-3DA5BC45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CE659-5DFA-FFD3-AACB-FB053355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864E-96DD-46EB-AEF6-19E2731DCBC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7EE45-CDFC-73D8-2447-BA52966F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2F9E4-F5B8-190C-D812-CC081999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B35A-0BAD-4EB8-A1EF-F0721C3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7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6C2A3-861E-CBB4-9220-FEB7CB87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BD818-642B-5AC6-E641-AB6BCDB0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B8013-8B16-CC7A-DC38-53509BCB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864E-96DD-46EB-AEF6-19E2731DCBC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9D34C-5A01-B871-5939-F9E58052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F5AD4-1460-4486-4911-E0F0BED0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B35A-0BAD-4EB8-A1EF-F0721C3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90538-C09C-A9FB-7CC0-B11433FD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92CC9-0C1C-F474-4E56-F7AB1B58B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857464-C2AB-9158-D022-1CEBE428E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2A3D8-B362-40A8-4970-26B35751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864E-96DD-46EB-AEF6-19E2731DCBC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AC174-939A-C993-EBC9-E0FFFCC2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03655-21AA-B77A-3093-DC69CD02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B35A-0BAD-4EB8-A1EF-F0721C3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872A0-27E1-3DDD-EE37-C1A1E452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F58B3-6DF0-E284-C65C-02EE6BF22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1DEF8E-67DF-B0F2-2876-CD6E2D24E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D6FBF5-F429-F909-7E82-3A1F213D8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BEF57E-FD33-E0D5-9D2C-7EE5833F7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4A9874-3D68-F2EB-3863-91C9AA4E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864E-96DD-46EB-AEF6-19E2731DCBC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3641EB-FD90-F49E-9F49-355FF096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A06B6E-C697-5FA3-653B-55017F67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B35A-0BAD-4EB8-A1EF-F0721C3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9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5BF0C-B44F-5C55-C9D4-9059B3D8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421024-5BDC-074F-BDD3-4E2CCE0F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864E-96DD-46EB-AEF6-19E2731DCBC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C7A881-B158-CE2D-5BC6-52DC81EB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3E7B26-ADF7-CA55-E57C-EDF494BF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B35A-0BAD-4EB8-A1EF-F0721C3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07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CBF5F2-5D7F-F70E-588E-E65953B2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864E-96DD-46EB-AEF6-19E2731DCBC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246895-B1EB-B44D-EF1A-F660EB6D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ADDCBF-DE55-9D06-7FA6-24CBE40B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B35A-0BAD-4EB8-A1EF-F0721C3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6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30DE3-8459-E849-A3BF-4E267D1B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6902B-426D-5622-A7EA-858DBAB6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6741DD-5CA2-8757-8940-6FABF10A8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7005D-9CC2-59EF-5207-21A7DAF9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864E-96DD-46EB-AEF6-19E2731DCBC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42399-A5F2-CB0D-333D-D2D661A5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25D4A-7D65-2C27-90A0-2E28E41B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B35A-0BAD-4EB8-A1EF-F0721C3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2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70097-D3EF-75D4-7D1F-DF85D92E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3A6C6F-A254-AFE2-5029-0666AA3CE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F5F876-5346-F2B2-1DC4-1330A2B3D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57DEEA-FC0A-C4B4-428E-13EA1BC8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864E-96DD-46EB-AEF6-19E2731DCBC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29EAC-A386-277C-E3E1-C9A4AD79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D0BF3C-EE88-E4A2-D3FC-FE26F7C7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B35A-0BAD-4EB8-A1EF-F0721C3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55D8BD-7F91-1FB7-3009-B224DAD8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49692-C519-DC41-21A2-5AA74E0E3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ABD5A-C070-BCF4-D498-3E7A9906A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9864E-96DD-46EB-AEF6-19E2731DCBCA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A4350-3E04-0FA6-89FC-EBACCCED4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08B9F-28DD-5A19-6EC0-F8751A5D0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BB35A-0BAD-4EB8-A1EF-F0721C3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2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14CBF99C-7AAE-20B2-65CF-E5EBEE2A46A6}"/>
                  </a:ext>
                </a:extLst>
              </p14:cNvPr>
              <p14:cNvContentPartPr/>
              <p14:nvPr/>
            </p14:nvContentPartPr>
            <p14:xfrm>
              <a:off x="1561365" y="1219170"/>
              <a:ext cx="102600" cy="23004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14CBF99C-7AAE-20B2-65CF-E5EBEE2A46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3365" y="1201530"/>
                <a:ext cx="13824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DC94BBBA-5A8A-ADB6-A08D-968E07134513}"/>
              </a:ext>
            </a:extLst>
          </p:cNvPr>
          <p:cNvGrpSpPr/>
          <p:nvPr/>
        </p:nvGrpSpPr>
        <p:grpSpPr>
          <a:xfrm>
            <a:off x="1498005" y="732810"/>
            <a:ext cx="1179360" cy="2580840"/>
            <a:chOff x="1498005" y="732810"/>
            <a:chExt cx="1179360" cy="2580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7AB681DB-4683-8BA0-D425-FD8F4E270154}"/>
                    </a:ext>
                  </a:extLst>
                </p14:cNvPr>
                <p14:cNvContentPartPr/>
                <p14:nvPr/>
              </p14:nvContentPartPr>
              <p14:xfrm>
                <a:off x="1498005" y="761970"/>
                <a:ext cx="424800" cy="73512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7AB681DB-4683-8BA0-D425-FD8F4E2701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0365" y="744330"/>
                  <a:ext cx="46044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28A96C1-E3BC-7340-FD62-ED3591D1CBB9}"/>
                    </a:ext>
                  </a:extLst>
                </p14:cNvPr>
                <p14:cNvContentPartPr/>
                <p14:nvPr/>
              </p14:nvContentPartPr>
              <p14:xfrm>
                <a:off x="1666845" y="732810"/>
                <a:ext cx="513360" cy="482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28A96C1-E3BC-7340-FD62-ED3591D1CB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48845" y="715170"/>
                  <a:ext cx="549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543A796A-7449-02D1-8F1E-FE09542595F6}"/>
                    </a:ext>
                  </a:extLst>
                </p14:cNvPr>
                <p14:cNvContentPartPr/>
                <p14:nvPr/>
              </p14:nvContentPartPr>
              <p14:xfrm>
                <a:off x="1914165" y="1523730"/>
                <a:ext cx="57960" cy="50364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543A796A-7449-02D1-8F1E-FE09542595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96165" y="1506090"/>
                  <a:ext cx="936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24A77EE0-D1D9-5073-9E29-022CBB3FEC78}"/>
                    </a:ext>
                  </a:extLst>
                </p14:cNvPr>
                <p14:cNvContentPartPr/>
                <p14:nvPr/>
              </p14:nvContentPartPr>
              <p14:xfrm>
                <a:off x="1933605" y="1504650"/>
                <a:ext cx="4320" cy="21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24A77EE0-D1D9-5073-9E29-022CBB3FEC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5605" y="1487010"/>
                  <a:ext cx="39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B85A05A1-D46D-8CF1-EFB1-BC49B24C6EB8}"/>
                    </a:ext>
                  </a:extLst>
                </p14:cNvPr>
                <p14:cNvContentPartPr/>
                <p14:nvPr/>
              </p14:nvContentPartPr>
              <p14:xfrm>
                <a:off x="2171565" y="732810"/>
                <a:ext cx="505800" cy="5918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B85A05A1-D46D-8CF1-EFB1-BC49B24C6E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3565" y="714810"/>
                  <a:ext cx="54144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823FEAB8-F961-DFA7-EF86-D188577AC45B}"/>
                    </a:ext>
                  </a:extLst>
                </p14:cNvPr>
                <p14:cNvContentPartPr/>
                <p14:nvPr/>
              </p14:nvContentPartPr>
              <p14:xfrm>
                <a:off x="2257245" y="818850"/>
                <a:ext cx="420120" cy="90612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823FEAB8-F961-DFA7-EF86-D188577AC4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9245" y="801210"/>
                  <a:ext cx="455760" cy="9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D850DB10-E2FF-D0B1-AC6E-00D9E8707162}"/>
                    </a:ext>
                  </a:extLst>
                </p14:cNvPr>
                <p14:cNvContentPartPr/>
                <p14:nvPr/>
              </p14:nvContentPartPr>
              <p14:xfrm>
                <a:off x="2448045" y="1188570"/>
                <a:ext cx="210240" cy="125064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D850DB10-E2FF-D0B1-AC6E-00D9E87071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30045" y="1170570"/>
                  <a:ext cx="245880" cy="12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6B7D5357-247A-8CC1-F28A-CC9D9CCC0DE6}"/>
                    </a:ext>
                  </a:extLst>
                </p14:cNvPr>
                <p14:cNvContentPartPr/>
                <p14:nvPr/>
              </p14:nvContentPartPr>
              <p14:xfrm>
                <a:off x="2457405" y="1790490"/>
                <a:ext cx="181800" cy="152316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6B7D5357-247A-8CC1-F28A-CC9D9CCC0D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39405" y="1772850"/>
                  <a:ext cx="217440" cy="155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6404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35390F-F697-E441-4446-F19F5948290A}"/>
              </a:ext>
            </a:extLst>
          </p:cNvPr>
          <p:cNvSpPr/>
          <p:nvPr/>
        </p:nvSpPr>
        <p:spPr>
          <a:xfrm>
            <a:off x="1482049" y="2724149"/>
            <a:ext cx="58578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8291CF-CC59-37D8-DE68-D3667CAE9422}"/>
              </a:ext>
            </a:extLst>
          </p:cNvPr>
          <p:cNvSpPr/>
          <p:nvPr/>
        </p:nvSpPr>
        <p:spPr>
          <a:xfrm>
            <a:off x="2672671" y="2724149"/>
            <a:ext cx="60007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114BBD7-B627-3814-7DDC-EEF75C7D63FE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67837" y="2909887"/>
            <a:ext cx="6048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060A63E-B21B-3D15-6CCA-869C6511A034}"/>
              </a:ext>
            </a:extLst>
          </p:cNvPr>
          <p:cNvSpPr/>
          <p:nvPr/>
        </p:nvSpPr>
        <p:spPr>
          <a:xfrm>
            <a:off x="2086883" y="2021679"/>
            <a:ext cx="58578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10C34E-42B5-D4B2-F101-7FB34696BC08}"/>
              </a:ext>
            </a:extLst>
          </p:cNvPr>
          <p:cNvSpPr/>
          <p:nvPr/>
        </p:nvSpPr>
        <p:spPr>
          <a:xfrm>
            <a:off x="1234171" y="1744778"/>
            <a:ext cx="2394858" cy="1658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9E6C74-4C1B-BD3D-EC2C-DB8C3C5E3329}"/>
              </a:ext>
            </a:extLst>
          </p:cNvPr>
          <p:cNvSpPr/>
          <p:nvPr/>
        </p:nvSpPr>
        <p:spPr>
          <a:xfrm>
            <a:off x="5326519" y="2698184"/>
            <a:ext cx="58578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E882FA-8CDC-6933-5E01-0DFB75A209D5}"/>
              </a:ext>
            </a:extLst>
          </p:cNvPr>
          <p:cNvSpPr/>
          <p:nvPr/>
        </p:nvSpPr>
        <p:spPr>
          <a:xfrm>
            <a:off x="6517141" y="2698184"/>
            <a:ext cx="60007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4FFCB6-AB08-C442-1264-581F8B4ADDBB}"/>
              </a:ext>
            </a:extLst>
          </p:cNvPr>
          <p:cNvSpPr/>
          <p:nvPr/>
        </p:nvSpPr>
        <p:spPr>
          <a:xfrm>
            <a:off x="5931353" y="1995714"/>
            <a:ext cx="58578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F62AFC-3260-0A95-DA95-3D621418A1C9}"/>
              </a:ext>
            </a:extLst>
          </p:cNvPr>
          <p:cNvSpPr/>
          <p:nvPr/>
        </p:nvSpPr>
        <p:spPr>
          <a:xfrm>
            <a:off x="5026479" y="1744778"/>
            <a:ext cx="2394858" cy="1658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F6F360F-BCB0-B772-49F3-7695BBABF223}"/>
              </a:ext>
            </a:extLst>
          </p:cNvPr>
          <p:cNvSpPr/>
          <p:nvPr/>
        </p:nvSpPr>
        <p:spPr>
          <a:xfrm>
            <a:off x="3648075" y="2478879"/>
            <a:ext cx="1352550" cy="1404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FA983E3-4C42-3AF7-7F86-8E328D98EDF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609890" y="2181452"/>
            <a:ext cx="321463" cy="516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1F4EDE3-C5A2-6E83-01B4-8D5BDFF61C4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512382" y="2181452"/>
            <a:ext cx="304797" cy="516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55D7D2A-67E7-2448-B51E-83FE2278181D}"/>
              </a:ext>
            </a:extLst>
          </p:cNvPr>
          <p:cNvSpPr txBox="1"/>
          <p:nvPr/>
        </p:nvSpPr>
        <p:spPr>
          <a:xfrm>
            <a:off x="3272746" y="3987109"/>
            <a:ext cx="2404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单链表中，要插入一个节点，需要修改</a:t>
            </a:r>
            <a:r>
              <a:rPr lang="en-US" altLang="zh-CN" dirty="0"/>
              <a:t>2</a:t>
            </a:r>
            <a:r>
              <a:rPr lang="zh-CN" altLang="en-US" dirty="0"/>
              <a:t>个连接（表现为两条语句）</a:t>
            </a:r>
          </a:p>
        </p:txBody>
      </p:sp>
      <p:sp>
        <p:nvSpPr>
          <p:cNvPr id="35" name="箭头: 燕尾形 34">
            <a:extLst>
              <a:ext uri="{FF2B5EF4-FFF2-40B4-BE49-F238E27FC236}">
                <a16:creationId xmlns:a16="http://schemas.microsoft.com/office/drawing/2014/main" id="{91FB7862-1F35-024C-36D0-6DFB430FE72E}"/>
              </a:ext>
            </a:extLst>
          </p:cNvPr>
          <p:cNvSpPr/>
          <p:nvPr/>
        </p:nvSpPr>
        <p:spPr>
          <a:xfrm rot="7444328">
            <a:off x="6059631" y="1531176"/>
            <a:ext cx="755623" cy="313354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E5DEB13-9855-0B43-2538-1D6457AAF625}"/>
              </a:ext>
            </a:extLst>
          </p:cNvPr>
          <p:cNvSpPr txBox="1"/>
          <p:nvPr/>
        </p:nvSpPr>
        <p:spPr>
          <a:xfrm>
            <a:off x="6817178" y="548459"/>
            <a:ext cx="3592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之所以多了一个，是新节点的连接也需要设置。（删除时不需要设置，因为被删除的节点的链接不需要管了）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C085FD-E95B-1232-67AF-33BA564A4786}"/>
              </a:ext>
            </a:extLst>
          </p:cNvPr>
          <p:cNvSpPr txBox="1"/>
          <p:nvPr/>
        </p:nvSpPr>
        <p:spPr>
          <a:xfrm>
            <a:off x="6623564" y="5340044"/>
            <a:ext cx="4282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单链表增删节点修改语句细节</a:t>
            </a:r>
          </a:p>
        </p:txBody>
      </p:sp>
    </p:spTree>
    <p:extLst>
      <p:ext uri="{BB962C8B-B14F-4D97-AF65-F5344CB8AC3E}">
        <p14:creationId xmlns:p14="http://schemas.microsoft.com/office/powerpoint/2010/main" val="134149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35390F-F697-E441-4446-F19F5948290A}"/>
              </a:ext>
            </a:extLst>
          </p:cNvPr>
          <p:cNvSpPr/>
          <p:nvPr/>
        </p:nvSpPr>
        <p:spPr>
          <a:xfrm>
            <a:off x="1482049" y="2724149"/>
            <a:ext cx="58578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8291CF-CC59-37D8-DE68-D3667CAE9422}"/>
              </a:ext>
            </a:extLst>
          </p:cNvPr>
          <p:cNvSpPr/>
          <p:nvPr/>
        </p:nvSpPr>
        <p:spPr>
          <a:xfrm>
            <a:off x="2672671" y="2724149"/>
            <a:ext cx="60007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114BBD7-B627-3814-7DDC-EEF75C7D63FE}"/>
              </a:ext>
            </a:extLst>
          </p:cNvPr>
          <p:cNvCxnSpPr>
            <a:cxnSpLocks/>
          </p:cNvCxnSpPr>
          <p:nvPr/>
        </p:nvCxnSpPr>
        <p:spPr>
          <a:xfrm>
            <a:off x="2067837" y="2871787"/>
            <a:ext cx="6048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060A63E-B21B-3D15-6CCA-869C6511A034}"/>
              </a:ext>
            </a:extLst>
          </p:cNvPr>
          <p:cNvSpPr/>
          <p:nvPr/>
        </p:nvSpPr>
        <p:spPr>
          <a:xfrm>
            <a:off x="2086883" y="2021679"/>
            <a:ext cx="58578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10C34E-42B5-D4B2-F101-7FB34696BC08}"/>
              </a:ext>
            </a:extLst>
          </p:cNvPr>
          <p:cNvSpPr/>
          <p:nvPr/>
        </p:nvSpPr>
        <p:spPr>
          <a:xfrm>
            <a:off x="1234171" y="1744778"/>
            <a:ext cx="2394858" cy="1658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9E6C74-4C1B-BD3D-EC2C-DB8C3C5E3329}"/>
              </a:ext>
            </a:extLst>
          </p:cNvPr>
          <p:cNvSpPr/>
          <p:nvPr/>
        </p:nvSpPr>
        <p:spPr>
          <a:xfrm>
            <a:off x="5326519" y="2698184"/>
            <a:ext cx="58578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E882FA-8CDC-6933-5E01-0DFB75A209D5}"/>
              </a:ext>
            </a:extLst>
          </p:cNvPr>
          <p:cNvSpPr/>
          <p:nvPr/>
        </p:nvSpPr>
        <p:spPr>
          <a:xfrm>
            <a:off x="6517141" y="2698184"/>
            <a:ext cx="60007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4FFCB6-AB08-C442-1264-581F8B4ADDBB}"/>
              </a:ext>
            </a:extLst>
          </p:cNvPr>
          <p:cNvSpPr/>
          <p:nvPr/>
        </p:nvSpPr>
        <p:spPr>
          <a:xfrm>
            <a:off x="5931353" y="1995714"/>
            <a:ext cx="58578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F62AFC-3260-0A95-DA95-3D621418A1C9}"/>
              </a:ext>
            </a:extLst>
          </p:cNvPr>
          <p:cNvSpPr/>
          <p:nvPr/>
        </p:nvSpPr>
        <p:spPr>
          <a:xfrm>
            <a:off x="5026479" y="1744778"/>
            <a:ext cx="2394858" cy="1658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F6F360F-BCB0-B772-49F3-7695BBABF223}"/>
              </a:ext>
            </a:extLst>
          </p:cNvPr>
          <p:cNvSpPr/>
          <p:nvPr/>
        </p:nvSpPr>
        <p:spPr>
          <a:xfrm>
            <a:off x="3648075" y="2478879"/>
            <a:ext cx="1352550" cy="1404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FA983E3-4C42-3AF7-7F86-8E328D98EDF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609890" y="2181452"/>
            <a:ext cx="321463" cy="516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1F4EDE3-C5A2-6E83-01B4-8D5BDFF61C4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512382" y="2181452"/>
            <a:ext cx="304797" cy="516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55D7D2A-67E7-2448-B51E-83FE2278181D}"/>
              </a:ext>
            </a:extLst>
          </p:cNvPr>
          <p:cNvSpPr txBox="1"/>
          <p:nvPr/>
        </p:nvSpPr>
        <p:spPr>
          <a:xfrm>
            <a:off x="3272746" y="3987109"/>
            <a:ext cx="2404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双链表中，要插入一个节点，需要修改</a:t>
            </a:r>
            <a:r>
              <a:rPr lang="en-US" altLang="zh-CN" dirty="0"/>
              <a:t>4</a:t>
            </a:r>
            <a:r>
              <a:rPr lang="zh-CN" altLang="en-US" dirty="0"/>
              <a:t>个连接（表现为</a:t>
            </a:r>
            <a:r>
              <a:rPr lang="en-US" altLang="zh-CN" dirty="0"/>
              <a:t>4</a:t>
            </a:r>
            <a:r>
              <a:rPr lang="zh-CN" altLang="en-US" dirty="0"/>
              <a:t>条语句）</a:t>
            </a:r>
          </a:p>
        </p:txBody>
      </p:sp>
      <p:sp>
        <p:nvSpPr>
          <p:cNvPr id="35" name="箭头: 燕尾形 34">
            <a:extLst>
              <a:ext uri="{FF2B5EF4-FFF2-40B4-BE49-F238E27FC236}">
                <a16:creationId xmlns:a16="http://schemas.microsoft.com/office/drawing/2014/main" id="{91FB7862-1F35-024C-36D0-6DFB430FE72E}"/>
              </a:ext>
            </a:extLst>
          </p:cNvPr>
          <p:cNvSpPr/>
          <p:nvPr/>
        </p:nvSpPr>
        <p:spPr>
          <a:xfrm rot="7444328">
            <a:off x="6059631" y="1531176"/>
            <a:ext cx="755623" cy="313354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E5DEB13-9855-0B43-2538-1D6457AAF625}"/>
              </a:ext>
            </a:extLst>
          </p:cNvPr>
          <p:cNvSpPr txBox="1"/>
          <p:nvPr/>
        </p:nvSpPr>
        <p:spPr>
          <a:xfrm>
            <a:off x="6817178" y="548459"/>
            <a:ext cx="35927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注意，增加的时候，因为待加入的节点本身还有两条，加上链中本来的</a:t>
            </a:r>
            <a:r>
              <a:rPr lang="en-US" altLang="zh-CN" sz="1400" dirty="0"/>
              <a:t>2</a:t>
            </a:r>
            <a:r>
              <a:rPr lang="zh-CN" altLang="en-US" sz="1400" dirty="0"/>
              <a:t>条一共</a:t>
            </a:r>
            <a:r>
              <a:rPr lang="en-US" altLang="zh-CN" sz="1400" dirty="0"/>
              <a:t>4</a:t>
            </a:r>
            <a:r>
              <a:rPr lang="zh-CN" altLang="en-US" sz="1400" dirty="0"/>
              <a:t>条需要更改；但是删除的时候，待删除点的</a:t>
            </a:r>
            <a:r>
              <a:rPr lang="en-US" altLang="zh-CN" sz="1400" dirty="0"/>
              <a:t>2</a:t>
            </a:r>
            <a:r>
              <a:rPr lang="zh-CN" altLang="en-US" sz="1400" dirty="0"/>
              <a:t>条连接实际上不用管了，所以删除只需要管</a:t>
            </a:r>
            <a:r>
              <a:rPr lang="en-US" altLang="zh-CN" sz="1400" dirty="0"/>
              <a:t>2</a:t>
            </a:r>
            <a:r>
              <a:rPr lang="zh-CN" altLang="en-US" sz="1400" dirty="0"/>
              <a:t>条即可。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3B35174-9744-576C-162C-AEF4C7CD2D5D}"/>
              </a:ext>
            </a:extLst>
          </p:cNvPr>
          <p:cNvCxnSpPr/>
          <p:nvPr/>
        </p:nvCxnSpPr>
        <p:spPr>
          <a:xfrm flipH="1">
            <a:off x="2067837" y="3031559"/>
            <a:ext cx="6048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53B8B78-78FF-92D9-3389-F09DC1CB3C80}"/>
              </a:ext>
            </a:extLst>
          </p:cNvPr>
          <p:cNvCxnSpPr>
            <a:cxnSpLocks/>
          </p:cNvCxnSpPr>
          <p:nvPr/>
        </p:nvCxnSpPr>
        <p:spPr>
          <a:xfrm flipH="1" flipV="1">
            <a:off x="6437442" y="2351767"/>
            <a:ext cx="186122" cy="346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47A65AC-73D8-AE9E-F908-D30B5B8C9704}"/>
              </a:ext>
            </a:extLst>
          </p:cNvPr>
          <p:cNvCxnSpPr>
            <a:cxnSpLocks/>
          </p:cNvCxnSpPr>
          <p:nvPr/>
        </p:nvCxnSpPr>
        <p:spPr>
          <a:xfrm flipH="1">
            <a:off x="5800588" y="2356397"/>
            <a:ext cx="241947" cy="341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B5618FE-B0B3-9B93-0CE6-E26E984083BA}"/>
              </a:ext>
            </a:extLst>
          </p:cNvPr>
          <p:cNvSpPr txBox="1"/>
          <p:nvPr/>
        </p:nvSpPr>
        <p:spPr>
          <a:xfrm>
            <a:off x="6623564" y="5340044"/>
            <a:ext cx="4282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双链表增删节点修改语句细节</a:t>
            </a:r>
          </a:p>
        </p:txBody>
      </p:sp>
    </p:spTree>
    <p:extLst>
      <p:ext uri="{BB962C8B-B14F-4D97-AF65-F5344CB8AC3E}">
        <p14:creationId xmlns:p14="http://schemas.microsoft.com/office/powerpoint/2010/main" val="1555715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7">
            <a:extLst>
              <a:ext uri="{FF2B5EF4-FFF2-40B4-BE49-F238E27FC236}">
                <a16:creationId xmlns:a16="http://schemas.microsoft.com/office/drawing/2014/main" id="{84E805FF-F92E-3EF8-9D79-71ECEAECA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62388"/>
              </p:ext>
            </p:extLst>
          </p:nvPr>
        </p:nvGraphicFramePr>
        <p:xfrm>
          <a:off x="4098243" y="337634"/>
          <a:ext cx="1152525" cy="3133728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4010642476"/>
                    </a:ext>
                  </a:extLst>
                </a:gridCol>
              </a:tblGrid>
              <a:tr h="3917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023624"/>
                  </a:ext>
                </a:extLst>
              </a:tr>
              <a:tr h="3917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20620"/>
                  </a:ext>
                </a:extLst>
              </a:tr>
              <a:tr h="3917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652824"/>
                  </a:ext>
                </a:extLst>
              </a:tr>
              <a:tr h="3917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08846"/>
                  </a:ext>
                </a:extLst>
              </a:tr>
              <a:tr h="3917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81698"/>
                  </a:ext>
                </a:extLst>
              </a:tr>
              <a:tr h="3917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48183"/>
                  </a:ext>
                </a:extLst>
              </a:tr>
              <a:tr h="3917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8243"/>
                  </a:ext>
                </a:extLst>
              </a:tr>
              <a:tr h="3917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674851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4F04D83B-EE58-9EDA-14E6-17CFCC9D7CC1}"/>
              </a:ext>
            </a:extLst>
          </p:cNvPr>
          <p:cNvSpPr txBox="1"/>
          <p:nvPr/>
        </p:nvSpPr>
        <p:spPr>
          <a:xfrm>
            <a:off x="3157762" y="3102030"/>
            <a:ext cx="75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55B7C92-3685-C1CC-B644-F7B3F9ABCA81}"/>
              </a:ext>
            </a:extLst>
          </p:cNvPr>
          <p:cNvCxnSpPr/>
          <p:nvPr/>
        </p:nvCxnSpPr>
        <p:spPr>
          <a:xfrm>
            <a:off x="3733800" y="3286696"/>
            <a:ext cx="183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014F7FA-927B-5F0E-1E2E-B4BFFC0A886F}"/>
              </a:ext>
            </a:extLst>
          </p:cNvPr>
          <p:cNvSpPr txBox="1"/>
          <p:nvPr/>
        </p:nvSpPr>
        <p:spPr>
          <a:xfrm>
            <a:off x="3179646" y="337634"/>
            <a:ext cx="75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rear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D765B84-8D6E-CA0F-20DE-8C4E4CA4B760}"/>
              </a:ext>
            </a:extLst>
          </p:cNvPr>
          <p:cNvCxnSpPr/>
          <p:nvPr/>
        </p:nvCxnSpPr>
        <p:spPr>
          <a:xfrm>
            <a:off x="3755684" y="522300"/>
            <a:ext cx="183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9804787-ADE2-226C-6ED5-476B009CEC47}"/>
              </a:ext>
            </a:extLst>
          </p:cNvPr>
          <p:cNvSpPr txBox="1"/>
          <p:nvPr/>
        </p:nvSpPr>
        <p:spPr>
          <a:xfrm>
            <a:off x="5479369" y="1749239"/>
            <a:ext cx="130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此时为</a:t>
            </a:r>
            <a:r>
              <a:rPr lang="zh-CN" altLang="en-US" sz="1400" b="1" dirty="0"/>
              <a:t>空队列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186B68D-06D5-2450-557F-49F081B2FFDD}"/>
              </a:ext>
            </a:extLst>
          </p:cNvPr>
          <p:cNvSpPr/>
          <p:nvPr/>
        </p:nvSpPr>
        <p:spPr>
          <a:xfrm>
            <a:off x="1371600" y="5153025"/>
            <a:ext cx="371475" cy="348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9FB621C-D3F8-58F1-A5F6-9E1CBE9C688E}"/>
              </a:ext>
            </a:extLst>
          </p:cNvPr>
          <p:cNvSpPr/>
          <p:nvPr/>
        </p:nvSpPr>
        <p:spPr>
          <a:xfrm>
            <a:off x="2355168" y="5153024"/>
            <a:ext cx="371475" cy="348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1187D99-3272-7904-701D-13057D4176AD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1743075" y="5327106"/>
            <a:ext cx="6120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BFF3424-8B1B-212E-614E-AEEDBCBCC806}"/>
              </a:ext>
            </a:extLst>
          </p:cNvPr>
          <p:cNvSpPr/>
          <p:nvPr/>
        </p:nvSpPr>
        <p:spPr>
          <a:xfrm>
            <a:off x="3338736" y="5153024"/>
            <a:ext cx="371475" cy="348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8BDDB86-FFA3-F8F7-F4A2-21103A6451A4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2726643" y="5327106"/>
            <a:ext cx="6120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E0726FF-EBC5-8694-3328-69493E599AD5}"/>
              </a:ext>
            </a:extLst>
          </p:cNvPr>
          <p:cNvSpPr/>
          <p:nvPr/>
        </p:nvSpPr>
        <p:spPr>
          <a:xfrm>
            <a:off x="4263227" y="5153024"/>
            <a:ext cx="371475" cy="348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3961082-805F-2716-9DB7-20DD818881C2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651134" y="5327106"/>
            <a:ext cx="6120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FD3923AA-E66E-E292-3E71-7BB47D53E861}"/>
              </a:ext>
            </a:extLst>
          </p:cNvPr>
          <p:cNvSpPr/>
          <p:nvPr/>
        </p:nvSpPr>
        <p:spPr>
          <a:xfrm>
            <a:off x="4267200" y="5153025"/>
            <a:ext cx="371475" cy="348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884166-75D8-B546-AD4D-E3EB67C03591}"/>
              </a:ext>
            </a:extLst>
          </p:cNvPr>
          <p:cNvSpPr/>
          <p:nvPr/>
        </p:nvSpPr>
        <p:spPr>
          <a:xfrm>
            <a:off x="5250768" y="5153024"/>
            <a:ext cx="371475" cy="348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07846C9-61CD-07DB-FA13-1CBE0A1BCCAB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4638675" y="5327106"/>
            <a:ext cx="6120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318067EE-6BB0-1F01-B7CE-46E848ED1FDB}"/>
              </a:ext>
            </a:extLst>
          </p:cNvPr>
          <p:cNvSpPr/>
          <p:nvPr/>
        </p:nvSpPr>
        <p:spPr>
          <a:xfrm>
            <a:off x="6234336" y="5153024"/>
            <a:ext cx="371475" cy="348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2FE1ECE-6220-44FB-7149-6CC13FF2B47A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5622243" y="5327106"/>
            <a:ext cx="6120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CE382C53-3F87-0E21-B7C4-75C738362228}"/>
              </a:ext>
            </a:extLst>
          </p:cNvPr>
          <p:cNvSpPr/>
          <p:nvPr/>
        </p:nvSpPr>
        <p:spPr>
          <a:xfrm>
            <a:off x="7158827" y="5153024"/>
            <a:ext cx="371475" cy="348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A55648F-A900-14B6-D03E-84EAED66AD19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6546734" y="5327106"/>
            <a:ext cx="6120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E49A4C2-AD92-1F45-17D1-295FAF67B8E8}"/>
              </a:ext>
            </a:extLst>
          </p:cNvPr>
          <p:cNvSpPr txBox="1"/>
          <p:nvPr/>
        </p:nvSpPr>
        <p:spPr>
          <a:xfrm>
            <a:off x="384282" y="5867400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Front</a:t>
            </a:r>
            <a:r>
              <a:rPr lang="zh-CN" altLang="en-US" sz="1400" dirty="0"/>
              <a:t>指针指向</a:t>
            </a:r>
            <a:r>
              <a:rPr lang="zh-CN" altLang="en-US" sz="1400" b="1" dirty="0"/>
              <a:t>首</a:t>
            </a:r>
            <a:r>
              <a:rPr lang="en-US" altLang="zh-CN" sz="1400" dirty="0"/>
              <a:t>/</a:t>
            </a:r>
            <a:r>
              <a:rPr lang="zh-CN" altLang="en-US" sz="1400" b="1" dirty="0"/>
              <a:t>头</a:t>
            </a:r>
            <a:r>
              <a:rPr lang="zh-CN" altLang="en-US" sz="1400" dirty="0"/>
              <a:t>节点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654A105-D483-5577-3E67-FCECDB8D0D9F}"/>
              </a:ext>
            </a:extLst>
          </p:cNvPr>
          <p:cNvCxnSpPr>
            <a:endCxn id="28" idx="2"/>
          </p:cNvCxnSpPr>
          <p:nvPr/>
        </p:nvCxnSpPr>
        <p:spPr>
          <a:xfrm flipV="1">
            <a:off x="1276350" y="5501188"/>
            <a:ext cx="280988" cy="36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C06E365B-8F7A-25ED-1B34-F1624EE03180}"/>
              </a:ext>
            </a:extLst>
          </p:cNvPr>
          <p:cNvSpPr txBox="1"/>
          <p:nvPr/>
        </p:nvSpPr>
        <p:spPr>
          <a:xfrm>
            <a:off x="6130127" y="5867400"/>
            <a:ext cx="221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rear</a:t>
            </a:r>
            <a:r>
              <a:rPr lang="zh-CN" altLang="en-US" sz="1400" dirty="0"/>
              <a:t>指针指向</a:t>
            </a:r>
            <a:r>
              <a:rPr lang="zh-CN" altLang="en-US" sz="1400" b="1" dirty="0"/>
              <a:t>尾</a:t>
            </a:r>
            <a:r>
              <a:rPr lang="zh-CN" altLang="en-US" sz="1400" dirty="0"/>
              <a:t>节点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4FF85D6-F177-ECEA-1F44-ED7BB7966794}"/>
              </a:ext>
            </a:extLst>
          </p:cNvPr>
          <p:cNvCxnSpPr/>
          <p:nvPr/>
        </p:nvCxnSpPr>
        <p:spPr>
          <a:xfrm flipV="1">
            <a:off x="7022195" y="5501188"/>
            <a:ext cx="280988" cy="36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箭头: 下 59">
            <a:extLst>
              <a:ext uri="{FF2B5EF4-FFF2-40B4-BE49-F238E27FC236}">
                <a16:creationId xmlns:a16="http://schemas.microsoft.com/office/drawing/2014/main" id="{E0C2F03F-4FC3-4530-DE39-D5303CA8738E}"/>
              </a:ext>
            </a:extLst>
          </p:cNvPr>
          <p:cNvSpPr/>
          <p:nvPr/>
        </p:nvSpPr>
        <p:spPr>
          <a:xfrm rot="1676194">
            <a:off x="7437325" y="4705732"/>
            <a:ext cx="158735" cy="43548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8EE6AD6-043A-0C8B-CDCC-316571101EA7}"/>
              </a:ext>
            </a:extLst>
          </p:cNvPr>
          <p:cNvSpPr txBox="1"/>
          <p:nvPr/>
        </p:nvSpPr>
        <p:spPr>
          <a:xfrm>
            <a:off x="7344563" y="423915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增加元素</a:t>
            </a:r>
            <a:r>
              <a:rPr lang="zh-CN" altLang="en-US" sz="1200" dirty="0"/>
              <a:t>在此处</a:t>
            </a:r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30C22BFB-095A-5A45-97BC-22B64949F794}"/>
              </a:ext>
            </a:extLst>
          </p:cNvPr>
          <p:cNvSpPr/>
          <p:nvPr/>
        </p:nvSpPr>
        <p:spPr>
          <a:xfrm rot="1676194">
            <a:off x="1617898" y="4705732"/>
            <a:ext cx="158735" cy="43548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C7B3923-B96C-C9CC-2658-BAC2D7F9D120}"/>
              </a:ext>
            </a:extLst>
          </p:cNvPr>
          <p:cNvSpPr txBox="1"/>
          <p:nvPr/>
        </p:nvSpPr>
        <p:spPr>
          <a:xfrm>
            <a:off x="1525136" y="423915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删除元素</a:t>
            </a:r>
            <a:r>
              <a:rPr lang="zh-CN" altLang="en-US" sz="1200" dirty="0"/>
              <a:t>在此处</a:t>
            </a:r>
          </a:p>
        </p:txBody>
      </p:sp>
      <p:sp>
        <p:nvSpPr>
          <p:cNvPr id="64" name="加号 63">
            <a:extLst>
              <a:ext uri="{FF2B5EF4-FFF2-40B4-BE49-F238E27FC236}">
                <a16:creationId xmlns:a16="http://schemas.microsoft.com/office/drawing/2014/main" id="{72F4D0A2-2677-E513-409F-E1FEAE07DA8A}"/>
              </a:ext>
            </a:extLst>
          </p:cNvPr>
          <p:cNvSpPr/>
          <p:nvPr/>
        </p:nvSpPr>
        <p:spPr>
          <a:xfrm>
            <a:off x="6962997" y="4650800"/>
            <a:ext cx="371476" cy="348163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减号 64">
            <a:extLst>
              <a:ext uri="{FF2B5EF4-FFF2-40B4-BE49-F238E27FC236}">
                <a16:creationId xmlns:a16="http://schemas.microsoft.com/office/drawing/2014/main" id="{D4CFBE2F-E7A5-DADB-21EB-17F4D21CB52F}"/>
              </a:ext>
            </a:extLst>
          </p:cNvPr>
          <p:cNvSpPr/>
          <p:nvPr/>
        </p:nvSpPr>
        <p:spPr>
          <a:xfrm>
            <a:off x="1212955" y="4681722"/>
            <a:ext cx="280989" cy="366213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68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F292F2-6C6A-BE25-C0AD-385683EC7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660726"/>
              </p:ext>
            </p:extLst>
          </p:nvPr>
        </p:nvGraphicFramePr>
        <p:xfrm>
          <a:off x="71999" y="82384"/>
          <a:ext cx="3652276" cy="4523120"/>
        </p:xfrm>
        <a:graphic>
          <a:graphicData uri="http://schemas.openxmlformats.org/drawingml/2006/table">
            <a:tbl>
              <a:tblPr/>
              <a:tblGrid>
                <a:gridCol w="1826138">
                  <a:extLst>
                    <a:ext uri="{9D8B030D-6E8A-4147-A177-3AD203B41FA5}">
                      <a16:colId xmlns:a16="http://schemas.microsoft.com/office/drawing/2014/main" val="3160020188"/>
                    </a:ext>
                  </a:extLst>
                </a:gridCol>
                <a:gridCol w="1826138">
                  <a:extLst>
                    <a:ext uri="{9D8B030D-6E8A-4147-A177-3AD203B41FA5}">
                      <a16:colId xmlns:a16="http://schemas.microsoft.com/office/drawing/2014/main" val="413247096"/>
                    </a:ext>
                  </a:extLst>
                </a:gridCol>
              </a:tblGrid>
              <a:tr h="16396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新建演示文稿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Ctrl+N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591114"/>
                  </a:ext>
                </a:extLst>
              </a:tr>
              <a:tr h="16396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使所选文字加粗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Ctrl+B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65769"/>
                  </a:ext>
                </a:extLst>
              </a:tr>
              <a:tr h="16396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更改所选文本的字体大小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Alt + H、 F、 S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834980"/>
                  </a:ext>
                </a:extLst>
              </a:tr>
              <a:tr h="16396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打开了缩放对话框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Alt+W, Q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059674"/>
                  </a:ext>
                </a:extLst>
              </a:tr>
              <a:tr h="300708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剪切所选的文本、 对象或幻灯片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Ctrl+X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91060"/>
                  </a:ext>
                </a:extLst>
              </a:tr>
              <a:tr h="300708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复制所选的文本、 对象或幻灯片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Ctrl+C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0422"/>
                  </a:ext>
                </a:extLst>
              </a:tr>
              <a:tr h="300708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粘贴剪切或复制的文本、 对象或幻灯片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Ctrl+V</a:t>
                      </a:r>
                      <a:endParaRPr lang="en-US" sz="1100" dirty="0">
                        <a:effectLst/>
                      </a:endParaRP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951177"/>
                  </a:ext>
                </a:extLst>
              </a:tr>
              <a:tr h="16396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撤消上一步操作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Ctrl+Z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72741"/>
                  </a:ext>
                </a:extLst>
              </a:tr>
              <a:tr h="16396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保存演示文稿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Ctrl+S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388727"/>
                  </a:ext>
                </a:extLst>
              </a:tr>
              <a:tr h="16396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插入图片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Alt+N, P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05546"/>
                  </a:ext>
                </a:extLst>
              </a:tr>
              <a:tr h="16396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插入形状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Alt + H、 S、 H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64665"/>
                  </a:ext>
                </a:extLst>
              </a:tr>
              <a:tr h="16396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选择主题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Alt+G, H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656715"/>
                  </a:ext>
                </a:extLst>
              </a:tr>
              <a:tr h="16396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选择幻灯片版式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Alt+H, L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649210"/>
                  </a:ext>
                </a:extLst>
              </a:tr>
              <a:tr h="16396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转到下一张幻灯片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Page Down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506297"/>
                  </a:ext>
                </a:extLst>
              </a:tr>
              <a:tr h="16396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转到上一张幻灯片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Page Up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450458"/>
                  </a:ext>
                </a:extLst>
              </a:tr>
              <a:tr h="16396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转到“开始”选项卡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Alt+H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707945"/>
                  </a:ext>
                </a:extLst>
              </a:tr>
              <a:tr h="16396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转到“插入”选项卡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Alt+N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01671"/>
                  </a:ext>
                </a:extLst>
              </a:tr>
              <a:tr h="16396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启动幻灯片放映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F5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71134"/>
                  </a:ext>
                </a:extLst>
              </a:tr>
              <a:tr h="16396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结束幻灯片放映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Esc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000486"/>
                  </a:ext>
                </a:extLst>
              </a:tr>
              <a:tr h="16396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关闭 </a:t>
                      </a:r>
                      <a:r>
                        <a:rPr lang="en-US" sz="1100">
                          <a:effectLst/>
                        </a:rPr>
                        <a:t>PowerPoint</a:t>
                      </a: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Ctrl+Q</a:t>
                      </a:r>
                      <a:endParaRPr lang="en-US" sz="1100" dirty="0">
                        <a:effectLst/>
                      </a:endParaRPr>
                    </a:p>
                  </a:txBody>
                  <a:tcPr marL="66738" marR="66738" marT="16685" marB="1668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2641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29A6EA-A99F-F5B2-6372-F3DE670BD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38564"/>
              </p:ext>
            </p:extLst>
          </p:nvPr>
        </p:nvGraphicFramePr>
        <p:xfrm>
          <a:off x="3819525" y="82384"/>
          <a:ext cx="3143250" cy="2891440"/>
        </p:xfrm>
        <a:graphic>
          <a:graphicData uri="http://schemas.openxmlformats.org/drawingml/2006/table">
            <a:tbl>
              <a:tblPr/>
              <a:tblGrid>
                <a:gridCol w="1571625">
                  <a:extLst>
                    <a:ext uri="{9D8B030D-6E8A-4147-A177-3AD203B41FA5}">
                      <a16:colId xmlns:a16="http://schemas.microsoft.com/office/drawing/2014/main" val="2395749048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53485034"/>
                    </a:ext>
                  </a:extLst>
                </a:gridCol>
              </a:tblGrid>
              <a:tr h="24808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打开“文件”页面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Alt+F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08544"/>
                  </a:ext>
                </a:extLst>
              </a:tr>
              <a:tr h="24808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打开“开始”选项卡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Alt+H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336699"/>
                  </a:ext>
                </a:extLst>
              </a:tr>
              <a:tr h="24808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打开插入选项卡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Alt+N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93794"/>
                  </a:ext>
                </a:extLst>
              </a:tr>
              <a:tr h="24808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打开“设计”选项卡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Alt+G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340290"/>
                  </a:ext>
                </a:extLst>
              </a:tr>
              <a:tr h="24808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打开切换选项卡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Alt+K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928409"/>
                  </a:ext>
                </a:extLst>
              </a:tr>
              <a:tr h="24808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打开动画选项卡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Alt+A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310408"/>
                  </a:ext>
                </a:extLst>
              </a:tr>
              <a:tr h="45339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打开幻灯片放映选项卡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Alt+S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88399"/>
                  </a:ext>
                </a:extLst>
              </a:tr>
              <a:tr h="24808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打开审阅选项卡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Alt+R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554"/>
                  </a:ext>
                </a:extLst>
              </a:tr>
              <a:tr h="24808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打开“视图”选项卡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Alt+W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7550"/>
                  </a:ext>
                </a:extLst>
              </a:tr>
              <a:tr h="45339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打开搜索框和搜索命令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按 </a:t>
                      </a:r>
                      <a:r>
                        <a:rPr lang="en-US" sz="1200" dirty="0" err="1">
                          <a:effectLst/>
                        </a:rPr>
                        <a:t>Alt+Q</a:t>
                      </a:r>
                      <a:r>
                        <a:rPr lang="en-US" sz="1200" dirty="0">
                          <a:effectLst/>
                        </a:rPr>
                        <a:t>，</a:t>
                      </a:r>
                      <a:r>
                        <a:rPr lang="zh-CN" altLang="en-US" sz="1200" dirty="0">
                          <a:effectLst/>
                        </a:rPr>
                        <a:t>然后输入搜索词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76819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695E304-C69D-6D0A-A34F-3A82FE927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32766"/>
              </p:ext>
            </p:extLst>
          </p:nvPr>
        </p:nvGraphicFramePr>
        <p:xfrm>
          <a:off x="7058024" y="82384"/>
          <a:ext cx="3990976" cy="3983352"/>
        </p:xfrm>
        <a:graphic>
          <a:graphicData uri="http://schemas.openxmlformats.org/drawingml/2006/table">
            <a:tbl>
              <a:tblPr/>
              <a:tblGrid>
                <a:gridCol w="1995488">
                  <a:extLst>
                    <a:ext uri="{9D8B030D-6E8A-4147-A177-3AD203B41FA5}">
                      <a16:colId xmlns:a16="http://schemas.microsoft.com/office/drawing/2014/main" val="3111103335"/>
                    </a:ext>
                  </a:extLst>
                </a:gridCol>
                <a:gridCol w="1995488">
                  <a:extLst>
                    <a:ext uri="{9D8B030D-6E8A-4147-A177-3AD203B41FA5}">
                      <a16:colId xmlns:a16="http://schemas.microsoft.com/office/drawing/2014/main" val="1057080241"/>
                    </a:ext>
                  </a:extLst>
                </a:gridCol>
              </a:tblGrid>
              <a:tr h="519510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选择功能区的活动选项卡并激活访问键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Alt </a:t>
                      </a:r>
                      <a:r>
                        <a:rPr lang="zh-CN" altLang="en-US" sz="1100">
                          <a:effectLst/>
                        </a:rPr>
                        <a:t>或 </a:t>
                      </a:r>
                      <a:r>
                        <a:rPr lang="en-US" altLang="zh-CN" sz="1100">
                          <a:effectLst/>
                        </a:rPr>
                        <a:t>F10</a:t>
                      </a:r>
                      <a:r>
                        <a:rPr lang="zh-CN" altLang="en-US" sz="1100">
                          <a:effectLst/>
                        </a:rPr>
                        <a:t>。 若要移到不同的选项卡，请使用访问键或箭头键。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085505"/>
                  </a:ext>
                </a:extLst>
              </a:tr>
              <a:tr h="195659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将焦点移动到功能区的命令上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Tab </a:t>
                      </a:r>
                      <a:r>
                        <a:rPr lang="zh-CN" altLang="en-US" sz="1100">
                          <a:effectLst/>
                        </a:rPr>
                        <a:t>键或 </a:t>
                      </a:r>
                      <a:r>
                        <a:rPr lang="en-US" sz="1100">
                          <a:effectLst/>
                        </a:rPr>
                        <a:t>Shift+Tab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949261"/>
                  </a:ext>
                </a:extLst>
              </a:tr>
              <a:tr h="35758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移动功能区上的向下、 向上、 向左，或向右各项之间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向下、 向上键、 向左、 键或向右键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782805"/>
                  </a:ext>
                </a:extLst>
              </a:tr>
              <a:tr h="195659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展开或折叠功能区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Ctrl+F1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984409"/>
                  </a:ext>
                </a:extLst>
              </a:tr>
              <a:tr h="195659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显示所选项目的上下文菜单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Shift+F10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19576"/>
                  </a:ext>
                </a:extLst>
              </a:tr>
              <a:tr h="195659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将焦点移动到不同的窗格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F6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26353"/>
                  </a:ext>
                </a:extLst>
              </a:tr>
              <a:tr h="35758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移动到功能区上的下一个或上一个命令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Tab </a:t>
                      </a:r>
                      <a:r>
                        <a:rPr lang="zh-CN" altLang="en-US" sz="1100" dirty="0">
                          <a:effectLst/>
                        </a:rPr>
                        <a:t>键或 </a:t>
                      </a:r>
                      <a:r>
                        <a:rPr lang="en-US" sz="1100" dirty="0" err="1">
                          <a:effectLst/>
                        </a:rPr>
                        <a:t>Shift+Tab</a:t>
                      </a:r>
                      <a:endParaRPr lang="en-US" sz="1100" dirty="0">
                        <a:effectLst/>
                      </a:endParaRP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419536"/>
                  </a:ext>
                </a:extLst>
              </a:tr>
              <a:tr h="35758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激活功能区上所选的命令或控件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空格键或 </a:t>
                      </a:r>
                      <a:r>
                        <a:rPr lang="en-US" sz="1100">
                          <a:effectLst/>
                        </a:rPr>
                        <a:t>Enter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342292"/>
                  </a:ext>
                </a:extLst>
              </a:tr>
              <a:tr h="195659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打开功能区上所选的菜单或库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空格键或 </a:t>
                      </a:r>
                      <a:r>
                        <a:rPr lang="en-US" sz="1100">
                          <a:effectLst/>
                        </a:rPr>
                        <a:t>Enter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160595"/>
                  </a:ext>
                </a:extLst>
              </a:tr>
              <a:tr h="35758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打开功能区上的选定列表，如字体列表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向下键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46252"/>
                  </a:ext>
                </a:extLst>
              </a:tr>
              <a:tr h="357584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在打开的菜单或库中的项目之间移动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Tab </a:t>
                      </a:r>
                      <a:r>
                        <a:rPr lang="zh-CN" altLang="en-US" sz="1100">
                          <a:effectLst/>
                        </a:rPr>
                        <a:t>键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74925"/>
                  </a:ext>
                </a:extLst>
              </a:tr>
              <a:tr h="519510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完成对功能区上某个控件中的值的修改，并将焦点移回文档中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Enter</a:t>
                      </a:r>
                    </a:p>
                  </a:txBody>
                  <a:tcPr marL="77151" marR="77151" marT="19288" marB="19288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398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864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0864806-47F8-EBDD-0EEA-F46EA9D65C3B}"/>
              </a:ext>
            </a:extLst>
          </p:cNvPr>
          <p:cNvSpPr/>
          <p:nvPr/>
        </p:nvSpPr>
        <p:spPr>
          <a:xfrm>
            <a:off x="3105149" y="723900"/>
            <a:ext cx="371475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BD7946-7ACE-3485-B0A4-D3F3F60F57E5}"/>
              </a:ext>
            </a:extLst>
          </p:cNvPr>
          <p:cNvSpPr/>
          <p:nvPr/>
        </p:nvSpPr>
        <p:spPr>
          <a:xfrm>
            <a:off x="2400299" y="1552575"/>
            <a:ext cx="371475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B7ADF35-F7C7-04E0-7F13-CB4AC567735B}"/>
              </a:ext>
            </a:extLst>
          </p:cNvPr>
          <p:cNvSpPr/>
          <p:nvPr/>
        </p:nvSpPr>
        <p:spPr>
          <a:xfrm>
            <a:off x="3686174" y="1552575"/>
            <a:ext cx="371475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7AF12AC-D975-8952-0266-0FD13A3D3F6B}"/>
              </a:ext>
            </a:extLst>
          </p:cNvPr>
          <p:cNvSpPr/>
          <p:nvPr/>
        </p:nvSpPr>
        <p:spPr>
          <a:xfrm>
            <a:off x="1813272" y="2686050"/>
            <a:ext cx="371475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271B278-8909-14AE-2B81-2360FB2529CC}"/>
              </a:ext>
            </a:extLst>
          </p:cNvPr>
          <p:cNvSpPr/>
          <p:nvPr/>
        </p:nvSpPr>
        <p:spPr>
          <a:xfrm>
            <a:off x="2933699" y="2686050"/>
            <a:ext cx="371475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8C816EB-FD17-2259-552B-EAAF5D79B577}"/>
              </a:ext>
            </a:extLst>
          </p:cNvPr>
          <p:cNvSpPr/>
          <p:nvPr/>
        </p:nvSpPr>
        <p:spPr>
          <a:xfrm>
            <a:off x="3676648" y="2686050"/>
            <a:ext cx="371475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E578997-465C-09D1-4041-0B755B83BBA1}"/>
              </a:ext>
            </a:extLst>
          </p:cNvPr>
          <p:cNvSpPr/>
          <p:nvPr/>
        </p:nvSpPr>
        <p:spPr>
          <a:xfrm>
            <a:off x="4810120" y="2724150"/>
            <a:ext cx="371475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7833DEE-43E1-EB4B-CE9A-AA9065AC6606}"/>
              </a:ext>
            </a:extLst>
          </p:cNvPr>
          <p:cNvSpPr/>
          <p:nvPr/>
        </p:nvSpPr>
        <p:spPr>
          <a:xfrm>
            <a:off x="1237146" y="3633138"/>
            <a:ext cx="371475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320B34D-D414-E067-BEE6-A1710D9E9A58}"/>
              </a:ext>
            </a:extLst>
          </p:cNvPr>
          <p:cNvSpPr/>
          <p:nvPr/>
        </p:nvSpPr>
        <p:spPr>
          <a:xfrm>
            <a:off x="1952895" y="3633138"/>
            <a:ext cx="371475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C219FB1-AAC0-0500-6C16-83427520D9FE}"/>
              </a:ext>
            </a:extLst>
          </p:cNvPr>
          <p:cNvSpPr/>
          <p:nvPr/>
        </p:nvSpPr>
        <p:spPr>
          <a:xfrm>
            <a:off x="2616625" y="3608623"/>
            <a:ext cx="371475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E4D6B9C-D762-F09A-0DC1-5C8FF43D864B}"/>
              </a:ext>
            </a:extLst>
          </p:cNvPr>
          <p:cNvSpPr/>
          <p:nvPr/>
        </p:nvSpPr>
        <p:spPr>
          <a:xfrm>
            <a:off x="3205161" y="3633138"/>
            <a:ext cx="371475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BD8A6AB-C0C4-ACCB-8840-107D9D4EBD74}"/>
              </a:ext>
            </a:extLst>
          </p:cNvPr>
          <p:cNvSpPr/>
          <p:nvPr/>
        </p:nvSpPr>
        <p:spPr>
          <a:xfrm>
            <a:off x="3754861" y="3580725"/>
            <a:ext cx="371475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3C05E80-EDD1-6EB4-19D1-AA76F3FCA609}"/>
              </a:ext>
            </a:extLst>
          </p:cNvPr>
          <p:cNvSpPr/>
          <p:nvPr/>
        </p:nvSpPr>
        <p:spPr>
          <a:xfrm>
            <a:off x="4338633" y="3642663"/>
            <a:ext cx="371475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3A346B7-D314-F908-8D6C-0106988365F1}"/>
              </a:ext>
            </a:extLst>
          </p:cNvPr>
          <p:cNvSpPr/>
          <p:nvPr/>
        </p:nvSpPr>
        <p:spPr>
          <a:xfrm>
            <a:off x="5204860" y="3633138"/>
            <a:ext cx="371475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7BAC81F-E475-E2DA-0237-BB67F8CFD012}"/>
              </a:ext>
            </a:extLst>
          </p:cNvPr>
          <p:cNvCxnSpPr>
            <a:stCxn id="6" idx="0"/>
            <a:endCxn id="2" idx="3"/>
          </p:cNvCxnSpPr>
          <p:nvPr/>
        </p:nvCxnSpPr>
        <p:spPr>
          <a:xfrm flipV="1">
            <a:off x="2586037" y="1049104"/>
            <a:ext cx="573513" cy="503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ABA1B75-B3D4-603E-15C8-EC57B15B7459}"/>
              </a:ext>
            </a:extLst>
          </p:cNvPr>
          <p:cNvCxnSpPr>
            <a:stCxn id="7" idx="1"/>
            <a:endCxn id="2" idx="5"/>
          </p:cNvCxnSpPr>
          <p:nvPr/>
        </p:nvCxnSpPr>
        <p:spPr>
          <a:xfrm flipH="1" flipV="1">
            <a:off x="3422223" y="1049104"/>
            <a:ext cx="318352" cy="55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B9C145B-A5E3-E4BF-07DE-EA1D6A96CBB0}"/>
              </a:ext>
            </a:extLst>
          </p:cNvPr>
          <p:cNvCxnSpPr>
            <a:stCxn id="8" idx="0"/>
            <a:endCxn id="6" idx="3"/>
          </p:cNvCxnSpPr>
          <p:nvPr/>
        </p:nvCxnSpPr>
        <p:spPr>
          <a:xfrm flipV="1">
            <a:off x="1999010" y="1877779"/>
            <a:ext cx="455690" cy="808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9223930-FC46-D28C-3229-8EEB7708751C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717373" y="1877779"/>
            <a:ext cx="270727" cy="86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814FDE3-862E-B72C-A143-B9F721E0BBA6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3740575" y="1877779"/>
            <a:ext cx="121811" cy="808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D1D3E9C-A5AF-9487-A230-B1F6BC38DB7E}"/>
              </a:ext>
            </a:extLst>
          </p:cNvPr>
          <p:cNvCxnSpPr>
            <a:stCxn id="7" idx="6"/>
            <a:endCxn id="11" idx="1"/>
          </p:cNvCxnSpPr>
          <p:nvPr/>
        </p:nvCxnSpPr>
        <p:spPr>
          <a:xfrm>
            <a:off x="4057649" y="1743075"/>
            <a:ext cx="806872" cy="103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BB38AA3-AF0A-5C30-1ADF-8763BC0B5131}"/>
              </a:ext>
            </a:extLst>
          </p:cNvPr>
          <p:cNvCxnSpPr>
            <a:cxnSpLocks/>
            <a:stCxn id="8" idx="3"/>
            <a:endCxn id="12" idx="7"/>
          </p:cNvCxnSpPr>
          <p:nvPr/>
        </p:nvCxnSpPr>
        <p:spPr>
          <a:xfrm flipH="1">
            <a:off x="1554220" y="3011254"/>
            <a:ext cx="313453" cy="67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6BE8D1F-1EF8-3993-1FDE-4E1EC2331E2C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2130346" y="3011254"/>
            <a:ext cx="8287" cy="62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0E7C47C-DABA-1C1E-3075-55C11C869FC9}"/>
              </a:ext>
            </a:extLst>
          </p:cNvPr>
          <p:cNvCxnSpPr>
            <a:cxnSpLocks/>
            <a:stCxn id="9" idx="4"/>
            <a:endCxn id="14" idx="7"/>
          </p:cNvCxnSpPr>
          <p:nvPr/>
        </p:nvCxnSpPr>
        <p:spPr>
          <a:xfrm flipH="1">
            <a:off x="2933699" y="3067050"/>
            <a:ext cx="185738" cy="597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BB1AAC2-E97F-00B0-0727-080A3AD34ABD}"/>
              </a:ext>
            </a:extLst>
          </p:cNvPr>
          <p:cNvCxnSpPr>
            <a:cxnSpLocks/>
            <a:stCxn id="9" idx="4"/>
            <a:endCxn id="15" idx="1"/>
          </p:cNvCxnSpPr>
          <p:nvPr/>
        </p:nvCxnSpPr>
        <p:spPr>
          <a:xfrm>
            <a:off x="3119437" y="3067050"/>
            <a:ext cx="140125" cy="62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021A07E-A40D-693A-2F1B-B8B54FDF400A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3862386" y="3067050"/>
            <a:ext cx="78213" cy="513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6022B1D-8C0E-64FB-EB4D-610A8A08C035}"/>
              </a:ext>
            </a:extLst>
          </p:cNvPr>
          <p:cNvCxnSpPr>
            <a:stCxn id="10" idx="4"/>
            <a:endCxn id="17" idx="1"/>
          </p:cNvCxnSpPr>
          <p:nvPr/>
        </p:nvCxnSpPr>
        <p:spPr>
          <a:xfrm>
            <a:off x="3862386" y="3067050"/>
            <a:ext cx="530648" cy="63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F13B186-6FA0-A3A4-BD26-B189C28F15D9}"/>
              </a:ext>
            </a:extLst>
          </p:cNvPr>
          <p:cNvCxnSpPr>
            <a:stCxn id="11" idx="4"/>
            <a:endCxn id="18" idx="0"/>
          </p:cNvCxnSpPr>
          <p:nvPr/>
        </p:nvCxnSpPr>
        <p:spPr>
          <a:xfrm>
            <a:off x="4995858" y="3105150"/>
            <a:ext cx="394740" cy="52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83FDBEB-03D8-DD42-154F-EBC3C35368E4}"/>
              </a:ext>
            </a:extLst>
          </p:cNvPr>
          <p:cNvCxnSpPr/>
          <p:nvPr/>
        </p:nvCxnSpPr>
        <p:spPr>
          <a:xfrm>
            <a:off x="1323975" y="1104900"/>
            <a:ext cx="7562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7EDB5947-AE0E-790C-C29F-F8B0A7D94EB4}"/>
              </a:ext>
            </a:extLst>
          </p:cNvPr>
          <p:cNvCxnSpPr/>
          <p:nvPr/>
        </p:nvCxnSpPr>
        <p:spPr>
          <a:xfrm>
            <a:off x="1314450" y="2261510"/>
            <a:ext cx="7562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7725BDF-36A0-CD29-8D51-9B28053C24A2}"/>
              </a:ext>
            </a:extLst>
          </p:cNvPr>
          <p:cNvCxnSpPr/>
          <p:nvPr/>
        </p:nvCxnSpPr>
        <p:spPr>
          <a:xfrm>
            <a:off x="1323975" y="3331719"/>
            <a:ext cx="7562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ED0257D8-CBAC-46A2-FA1D-91F7E5BB2C26}"/>
              </a:ext>
            </a:extLst>
          </p:cNvPr>
          <p:cNvSpPr txBox="1"/>
          <p:nvPr/>
        </p:nvSpPr>
        <p:spPr>
          <a:xfrm>
            <a:off x="6543675" y="6245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H=1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C45D7D1-097A-1C3E-1302-E7489B882B75}"/>
              </a:ext>
            </a:extLst>
          </p:cNvPr>
          <p:cNvSpPr txBox="1"/>
          <p:nvPr/>
        </p:nvSpPr>
        <p:spPr>
          <a:xfrm>
            <a:off x="6619875" y="15693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H=2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9BD7F1D-0DCB-9D9C-486B-E81568816F22}"/>
              </a:ext>
            </a:extLst>
          </p:cNvPr>
          <p:cNvSpPr txBox="1"/>
          <p:nvPr/>
        </p:nvSpPr>
        <p:spPr>
          <a:xfrm>
            <a:off x="6543675" y="26286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H=3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C1F96D7-010C-8C9C-91FC-F1E1249A16B5}"/>
              </a:ext>
            </a:extLst>
          </p:cNvPr>
          <p:cNvSpPr txBox="1"/>
          <p:nvPr/>
        </p:nvSpPr>
        <p:spPr>
          <a:xfrm>
            <a:off x="6619875" y="34675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H=4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A91FF9C-8CF8-FAE3-ACC9-79B75C7D72CF}"/>
              </a:ext>
            </a:extLst>
          </p:cNvPr>
          <p:cNvSpPr txBox="1"/>
          <p:nvPr/>
        </p:nvSpPr>
        <p:spPr>
          <a:xfrm>
            <a:off x="9579769" y="710261"/>
            <a:ext cx="189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每层有</a:t>
            </a:r>
            <a:r>
              <a:rPr lang="en-US" altLang="zh-CN" sz="1400" dirty="0"/>
              <a:t>2^(h-1)</a:t>
            </a:r>
            <a:r>
              <a:rPr lang="zh-CN" altLang="en-US" sz="1400" dirty="0"/>
              <a:t>个节点</a:t>
            </a:r>
          </a:p>
        </p:txBody>
      </p:sp>
    </p:spTree>
    <p:extLst>
      <p:ext uri="{BB962C8B-B14F-4D97-AF65-F5344CB8AC3E}">
        <p14:creationId xmlns:p14="http://schemas.microsoft.com/office/powerpoint/2010/main" val="4004528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628</Words>
  <Application>Microsoft Office PowerPoint</Application>
  <PresentationFormat>宽屏</PresentationFormat>
  <Paragraphs>102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ming</dc:creator>
  <cp:lastModifiedBy>wang ming</cp:lastModifiedBy>
  <cp:revision>12</cp:revision>
  <dcterms:created xsi:type="dcterms:W3CDTF">2023-04-29T15:27:58Z</dcterms:created>
  <dcterms:modified xsi:type="dcterms:W3CDTF">2023-05-03T16:01:59Z</dcterms:modified>
</cp:coreProperties>
</file>