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6AFE8-71C4-4195-AAF4-3282CF7ED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C5F04D-81F3-4519-8760-73A6F8801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799049-C5B4-4162-A73B-E81D5F3F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24A1-F9D5-47DE-BEF7-BF7C028037DC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894DA-B057-4C10-B174-ED03DDAA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7C7D71-0141-4D07-B6A5-A8CD87F1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C589-589F-4765-8D9F-7EE345FE2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76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3F0D9-40ED-42FE-9D36-EFD9B205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723B43-6407-449E-A866-2C0D8D436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2CA8E-87A3-4941-9442-74148483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24A1-F9D5-47DE-BEF7-BF7C028037DC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9D6233-EA10-4897-AA13-394E5BD4D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6E9A0-631F-4646-9877-039A9A62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C589-589F-4765-8D9F-7EE345FE2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64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C88259-ED0E-4D86-A0EB-94078E2F1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30FD78-40DA-482E-8810-9BF8EDCE8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077F8-44F7-4794-BD6E-9B72BD99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24A1-F9D5-47DE-BEF7-BF7C028037DC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89D3C-C43D-4811-BA46-431D48AA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7AD513-1365-4DC9-9C22-9084EE66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C589-589F-4765-8D9F-7EE345FE2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28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891D7-90F7-4E01-93CC-7BFF4E82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D7FDE-2B00-4B54-BE13-176103B0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EA525-EF4E-4D26-A5B1-F6281178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24A1-F9D5-47DE-BEF7-BF7C028037DC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1C8BF-F0A9-4F4D-8417-2083593D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65314-9BAD-4E7A-BB3E-CEF8838D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C589-589F-4765-8D9F-7EE345FE2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5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17AC6-3C67-4E4C-8528-EA9103C6A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4EC126-1DFC-4340-B34E-DDBE8359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338686-FA2C-4593-8BB0-DEB0F63E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24A1-F9D5-47DE-BEF7-BF7C028037DC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33730-3063-436D-95B5-B6B8DF89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D4036-CA00-41A3-8961-093A7B62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C589-589F-4765-8D9F-7EE345FE2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55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DC2AF-F82D-433D-A0C4-D812AA45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F78300-EB66-4E25-971D-766534AD7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249891-9139-4FAB-A86F-9E44BC63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7533D8-65B7-45E2-A15B-FEEA4021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24A1-F9D5-47DE-BEF7-BF7C028037DC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E84EF4-7324-47F6-927B-874D84A0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EAB80-B841-46AD-8A08-E293C8C4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C589-589F-4765-8D9F-7EE345FE2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59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9D228-E21B-428F-8A50-9C0D9DF4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D3E180-4CB6-49A7-A15C-D65C933F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F6BA05-75BB-460A-9DA7-B3EB1D70F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6F6583-41E9-4B8F-984B-7F435B126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30120A-B1E9-447E-BA57-8D1B00001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7BE004-9B8E-4658-AA86-99255757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24A1-F9D5-47DE-BEF7-BF7C028037DC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B6E1D7-B08C-4120-A476-9233CC97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A0D416-A118-4A36-98BE-DFB8AFD5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C589-589F-4765-8D9F-7EE345FE2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3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D4CCF-45B8-4F1E-8988-39705E03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75DC6A-8D73-4C56-9151-84087D74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24A1-F9D5-47DE-BEF7-BF7C028037DC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CFB43D-C6B8-4966-ABD5-5FE1AB73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5669BA-616B-46C0-8A4E-50850663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C589-589F-4765-8D9F-7EE345FE2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94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FECA81-64A9-4A2B-B225-D92DB0DB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24A1-F9D5-47DE-BEF7-BF7C028037DC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5890FE-30A3-47C8-83B1-F5CF53A1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A641EA-8767-4064-BDFB-93A1BF85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C589-589F-4765-8D9F-7EE345FE2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5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64330-E399-43C8-9496-FD9BC19E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DC6B3-5475-4984-A728-7462595E1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9C11F-A739-4FCA-8529-B4574808B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359048-D159-4A3D-9485-2FA12C6E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24A1-F9D5-47DE-BEF7-BF7C028037DC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46828E-D32C-4871-845C-4FB3779B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727EF7-14B6-4B7A-AD5F-33EEBF6C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C589-589F-4765-8D9F-7EE345FE2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03F9A-948F-4D1E-AF92-6AE7FB3D2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0576B2-743E-4890-870A-E7C6A57F1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39A761-96B4-453F-90D4-454D8EB9D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C732B5-9ED6-47F0-BA37-326B973D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24A1-F9D5-47DE-BEF7-BF7C028037DC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C3A910-A707-4BE1-8412-80D713AB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0B7FC1-4D82-422E-A724-7EC8A363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C589-589F-4765-8D9F-7EE345FE2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38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07AF12-ED71-48E2-A10A-335E945E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907B23-DA09-471D-ABF0-6DF340724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90E80-DA74-49A5-9585-AC2D56C7F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A24A1-F9D5-47DE-BEF7-BF7C028037DC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4F460F-185E-4577-8723-6CEB6C6B0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C7988-D455-4A31-A3A9-B3980BA67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DC589-589F-4765-8D9F-7EE345FE2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36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F195E86-3774-48FE-9BC8-674A5954E664}"/>
              </a:ext>
            </a:extLst>
          </p:cNvPr>
          <p:cNvSpPr/>
          <p:nvPr/>
        </p:nvSpPr>
        <p:spPr>
          <a:xfrm>
            <a:off x="1442906" y="2298584"/>
            <a:ext cx="914400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Genesis block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F1E2ED-808B-40D1-8CFD-16ABFB22F5F9}"/>
              </a:ext>
            </a:extLst>
          </p:cNvPr>
          <p:cNvSpPr/>
          <p:nvPr/>
        </p:nvSpPr>
        <p:spPr>
          <a:xfrm>
            <a:off x="2828488" y="2298583"/>
            <a:ext cx="914400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B4F049A-87E4-472F-900E-855F7D12927D}"/>
              </a:ext>
            </a:extLst>
          </p:cNvPr>
          <p:cNvCxnSpPr>
            <a:stCxn id="20" idx="1"/>
            <a:endCxn id="2" idx="3"/>
          </p:cNvCxnSpPr>
          <p:nvPr/>
        </p:nvCxnSpPr>
        <p:spPr>
          <a:xfrm flipH="1">
            <a:off x="2357306" y="2583809"/>
            <a:ext cx="4711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3BEA093-9B2C-4BFE-AF70-6B2D054BF8FA}"/>
              </a:ext>
            </a:extLst>
          </p:cNvPr>
          <p:cNvSpPr/>
          <p:nvPr/>
        </p:nvSpPr>
        <p:spPr>
          <a:xfrm>
            <a:off x="4214070" y="2298582"/>
            <a:ext cx="914400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3302D79-7FB5-4919-9BC0-49FB2E9A0DDC}"/>
              </a:ext>
            </a:extLst>
          </p:cNvPr>
          <p:cNvCxnSpPr/>
          <p:nvPr/>
        </p:nvCxnSpPr>
        <p:spPr>
          <a:xfrm flipH="1">
            <a:off x="3742888" y="2583807"/>
            <a:ext cx="4711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EB1487C6-94DA-4E0B-BF71-879E08D16E68}"/>
              </a:ext>
            </a:extLst>
          </p:cNvPr>
          <p:cNvSpPr/>
          <p:nvPr/>
        </p:nvSpPr>
        <p:spPr>
          <a:xfrm>
            <a:off x="5581476" y="2298582"/>
            <a:ext cx="914400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8B87352-3315-465A-A458-9ED4966AD769}"/>
              </a:ext>
            </a:extLst>
          </p:cNvPr>
          <p:cNvCxnSpPr/>
          <p:nvPr/>
        </p:nvCxnSpPr>
        <p:spPr>
          <a:xfrm flipH="1">
            <a:off x="5110294" y="2583807"/>
            <a:ext cx="4711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38FDA746-A962-453F-8262-3912A9EBD404}"/>
              </a:ext>
            </a:extLst>
          </p:cNvPr>
          <p:cNvSpPr/>
          <p:nvPr/>
        </p:nvSpPr>
        <p:spPr>
          <a:xfrm>
            <a:off x="6967058" y="2298582"/>
            <a:ext cx="914400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0473A40-39B6-464C-8913-4EB8545938DC}"/>
              </a:ext>
            </a:extLst>
          </p:cNvPr>
          <p:cNvCxnSpPr/>
          <p:nvPr/>
        </p:nvCxnSpPr>
        <p:spPr>
          <a:xfrm flipH="1">
            <a:off x="6495876" y="2583807"/>
            <a:ext cx="4711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AC34C254-EFC1-49F1-8827-90C322385973}"/>
              </a:ext>
            </a:extLst>
          </p:cNvPr>
          <p:cNvSpPr/>
          <p:nvPr/>
        </p:nvSpPr>
        <p:spPr>
          <a:xfrm>
            <a:off x="8334464" y="2298582"/>
            <a:ext cx="914400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39DFC87-63B8-402E-9669-FD8E781400CF}"/>
              </a:ext>
            </a:extLst>
          </p:cNvPr>
          <p:cNvCxnSpPr/>
          <p:nvPr/>
        </p:nvCxnSpPr>
        <p:spPr>
          <a:xfrm flipH="1">
            <a:off x="7863282" y="2583807"/>
            <a:ext cx="4711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弧形 7">
            <a:extLst>
              <a:ext uri="{FF2B5EF4-FFF2-40B4-BE49-F238E27FC236}">
                <a16:creationId xmlns:a16="http://schemas.microsoft.com/office/drawing/2014/main" id="{0560F176-3C3B-4D5E-82FD-A2F3C4FFA03A}"/>
              </a:ext>
            </a:extLst>
          </p:cNvPr>
          <p:cNvSpPr/>
          <p:nvPr/>
        </p:nvSpPr>
        <p:spPr>
          <a:xfrm>
            <a:off x="3253530" y="1847676"/>
            <a:ext cx="914400" cy="1472261"/>
          </a:xfrm>
          <a:prstGeom prst="arc">
            <a:avLst>
              <a:gd name="adj1" fmla="val 1634217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B31B7B9-10C5-4DB1-B0D2-B694981FFAD1}"/>
              </a:ext>
            </a:extLst>
          </p:cNvPr>
          <p:cNvSpPr txBox="1"/>
          <p:nvPr/>
        </p:nvSpPr>
        <p:spPr>
          <a:xfrm>
            <a:off x="2699532" y="1705580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pointer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C6DC45E6-9EE2-4905-A309-4AFF5AC020A4}"/>
              </a:ext>
            </a:extLst>
          </p:cNvPr>
          <p:cNvSpPr/>
          <p:nvPr/>
        </p:nvSpPr>
        <p:spPr>
          <a:xfrm>
            <a:off x="5184396" y="1719743"/>
            <a:ext cx="237941" cy="1728400"/>
          </a:xfrm>
          <a:custGeom>
            <a:avLst/>
            <a:gdLst>
              <a:gd name="connsiteX0" fmla="*/ 0 w 237941"/>
              <a:gd name="connsiteY0" fmla="*/ 0 h 1728400"/>
              <a:gd name="connsiteX1" fmla="*/ 117446 w 237941"/>
              <a:gd name="connsiteY1" fmla="*/ 50334 h 1728400"/>
              <a:gd name="connsiteX2" fmla="*/ 16778 w 237941"/>
              <a:gd name="connsiteY2" fmla="*/ 184558 h 1728400"/>
              <a:gd name="connsiteX3" fmla="*/ 50334 w 237941"/>
              <a:gd name="connsiteY3" fmla="*/ 251670 h 1728400"/>
              <a:gd name="connsiteX4" fmla="*/ 75501 w 237941"/>
              <a:gd name="connsiteY4" fmla="*/ 276837 h 1728400"/>
              <a:gd name="connsiteX5" fmla="*/ 125835 w 237941"/>
              <a:gd name="connsiteY5" fmla="*/ 436228 h 1728400"/>
              <a:gd name="connsiteX6" fmla="*/ 134224 w 237941"/>
              <a:gd name="connsiteY6" fmla="*/ 545285 h 1728400"/>
              <a:gd name="connsiteX7" fmla="*/ 58723 w 237941"/>
              <a:gd name="connsiteY7" fmla="*/ 780176 h 1728400"/>
              <a:gd name="connsiteX8" fmla="*/ 92279 w 237941"/>
              <a:gd name="connsiteY8" fmla="*/ 947956 h 1728400"/>
              <a:gd name="connsiteX9" fmla="*/ 109057 w 237941"/>
              <a:gd name="connsiteY9" fmla="*/ 998290 h 1728400"/>
              <a:gd name="connsiteX10" fmla="*/ 125835 w 237941"/>
              <a:gd name="connsiteY10" fmla="*/ 1241571 h 1728400"/>
              <a:gd name="connsiteX11" fmla="*/ 234892 w 237941"/>
              <a:gd name="connsiteY11" fmla="*/ 1426129 h 1728400"/>
              <a:gd name="connsiteX12" fmla="*/ 75501 w 237941"/>
              <a:gd name="connsiteY12" fmla="*/ 1669409 h 1728400"/>
              <a:gd name="connsiteX13" fmla="*/ 92279 w 237941"/>
              <a:gd name="connsiteY13" fmla="*/ 1711354 h 1728400"/>
              <a:gd name="connsiteX14" fmla="*/ 151002 w 237941"/>
              <a:gd name="connsiteY14" fmla="*/ 1728132 h 17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7941" h="1728400">
                <a:moveTo>
                  <a:pt x="0" y="0"/>
                </a:moveTo>
                <a:cubicBezTo>
                  <a:pt x="39149" y="16778"/>
                  <a:pt x="100374" y="11313"/>
                  <a:pt x="117446" y="50334"/>
                </a:cubicBezTo>
                <a:cubicBezTo>
                  <a:pt x="122118" y="61013"/>
                  <a:pt x="31998" y="166293"/>
                  <a:pt x="16778" y="184558"/>
                </a:cubicBezTo>
                <a:cubicBezTo>
                  <a:pt x="27963" y="206929"/>
                  <a:pt x="36906" y="230569"/>
                  <a:pt x="50334" y="251670"/>
                </a:cubicBezTo>
                <a:cubicBezTo>
                  <a:pt x="56703" y="261679"/>
                  <a:pt x="71749" y="265582"/>
                  <a:pt x="75501" y="276837"/>
                </a:cubicBezTo>
                <a:cubicBezTo>
                  <a:pt x="136901" y="461037"/>
                  <a:pt x="64056" y="353856"/>
                  <a:pt x="125835" y="436228"/>
                </a:cubicBezTo>
                <a:cubicBezTo>
                  <a:pt x="128631" y="472580"/>
                  <a:pt x="137736" y="508995"/>
                  <a:pt x="134224" y="545285"/>
                </a:cubicBezTo>
                <a:cubicBezTo>
                  <a:pt x="122123" y="670332"/>
                  <a:pt x="106606" y="684410"/>
                  <a:pt x="58723" y="780176"/>
                </a:cubicBezTo>
                <a:cubicBezTo>
                  <a:pt x="99297" y="861324"/>
                  <a:pt x="60858" y="775139"/>
                  <a:pt x="92279" y="947956"/>
                </a:cubicBezTo>
                <a:cubicBezTo>
                  <a:pt x="95443" y="965356"/>
                  <a:pt x="103464" y="981512"/>
                  <a:pt x="109057" y="998290"/>
                </a:cubicBezTo>
                <a:cubicBezTo>
                  <a:pt x="114650" y="1079384"/>
                  <a:pt x="102899" y="1163588"/>
                  <a:pt x="125835" y="1241571"/>
                </a:cubicBezTo>
                <a:cubicBezTo>
                  <a:pt x="145998" y="1310124"/>
                  <a:pt x="222866" y="1355691"/>
                  <a:pt x="234892" y="1426129"/>
                </a:cubicBezTo>
                <a:cubicBezTo>
                  <a:pt x="256581" y="1553162"/>
                  <a:pt x="158320" y="1614196"/>
                  <a:pt x="75501" y="1669409"/>
                </a:cubicBezTo>
                <a:cubicBezTo>
                  <a:pt x="81094" y="1683391"/>
                  <a:pt x="82479" y="1699921"/>
                  <a:pt x="92279" y="1711354"/>
                </a:cubicBezTo>
                <a:cubicBezTo>
                  <a:pt x="109876" y="1731884"/>
                  <a:pt x="129069" y="1728132"/>
                  <a:pt x="151002" y="17281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308EEA4-371E-4C5E-B292-D9AC8F7B1551}"/>
              </a:ext>
            </a:extLst>
          </p:cNvPr>
          <p:cNvCxnSpPr/>
          <p:nvPr/>
        </p:nvCxnSpPr>
        <p:spPr>
          <a:xfrm>
            <a:off x="5422337" y="1719743"/>
            <a:ext cx="1246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C286E8F-8ECA-40B2-B423-0C51248AB609}"/>
              </a:ext>
            </a:extLst>
          </p:cNvPr>
          <p:cNvSpPr txBox="1"/>
          <p:nvPr/>
        </p:nvSpPr>
        <p:spPr>
          <a:xfrm>
            <a:off x="6669248" y="156585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系统存储部分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486E384-4C8E-406B-A7E8-6FECDE7A71EC}"/>
              </a:ext>
            </a:extLst>
          </p:cNvPr>
          <p:cNvCxnSpPr>
            <a:endCxn id="28" idx="0"/>
          </p:cNvCxnSpPr>
          <p:nvPr/>
        </p:nvCxnSpPr>
        <p:spPr>
          <a:xfrm>
            <a:off x="8791664" y="1847676"/>
            <a:ext cx="0" cy="45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B3B802C-6634-4D2E-80D9-849BF13FFC54}"/>
              </a:ext>
            </a:extLst>
          </p:cNvPr>
          <p:cNvSpPr txBox="1"/>
          <p:nvPr/>
        </p:nvSpPr>
        <p:spPr>
          <a:xfrm>
            <a:off x="8160722" y="15511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H()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94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DDA8F-F844-4875-8189-D7D0CC54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DD44D5-E114-44E2-BC54-C248F7EBE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79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10881</TotalTime>
  <Words>19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Qing</dc:creator>
  <cp:lastModifiedBy>Lin Qing</cp:lastModifiedBy>
  <cp:revision>3</cp:revision>
  <dcterms:created xsi:type="dcterms:W3CDTF">2022-01-12T13:53:02Z</dcterms:created>
  <dcterms:modified xsi:type="dcterms:W3CDTF">2022-01-20T07:55:50Z</dcterms:modified>
</cp:coreProperties>
</file>