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606550" y="974725"/>
            <a:ext cx="6643370" cy="2181225"/>
            <a:chOff x="2530" y="1535"/>
            <a:chExt cx="10462" cy="3435"/>
          </a:xfrm>
        </p:grpSpPr>
        <p:sp>
          <p:nvSpPr>
            <p:cNvPr id="4" name="矩形 3"/>
            <p:cNvSpPr/>
            <p:nvPr/>
          </p:nvSpPr>
          <p:spPr>
            <a:xfrm>
              <a:off x="2530" y="1535"/>
              <a:ext cx="2395" cy="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AllocateAligned</a:t>
              </a:r>
              <a:endParaRPr lang="zh-CN" altLang="en-US" sz="1400"/>
            </a:p>
          </p:txBody>
        </p:sp>
        <p:sp>
          <p:nvSpPr>
            <p:cNvPr id="5" name="矩形 4"/>
            <p:cNvSpPr/>
            <p:nvPr/>
          </p:nvSpPr>
          <p:spPr>
            <a:xfrm>
              <a:off x="2530" y="4102"/>
              <a:ext cx="2395" cy="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Allocate</a:t>
              </a:r>
              <a:endParaRPr lang="zh-CN" altLang="en-US" sz="1400"/>
            </a:p>
          </p:txBody>
        </p:sp>
        <p:sp>
          <p:nvSpPr>
            <p:cNvPr id="6" name="矩形 5"/>
            <p:cNvSpPr/>
            <p:nvPr/>
          </p:nvSpPr>
          <p:spPr>
            <a:xfrm>
              <a:off x="7239" y="2880"/>
              <a:ext cx="2395" cy="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AllocateFallback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598" y="2880"/>
              <a:ext cx="2395" cy="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AllocateNewBlock</a:t>
              </a:r>
              <a:endParaRPr lang="zh-CN" altLang="en-US" sz="1400"/>
            </a:p>
          </p:txBody>
        </p:sp>
        <p:cxnSp>
          <p:nvCxnSpPr>
            <p:cNvPr id="9" name="肘形连接符 8"/>
            <p:cNvCxnSpPr/>
            <p:nvPr/>
          </p:nvCxnSpPr>
          <p:spPr>
            <a:xfrm flipV="1">
              <a:off x="4940" y="3314"/>
              <a:ext cx="2314" cy="1222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4940" y="1969"/>
              <a:ext cx="2308" cy="1363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9649" y="3314"/>
              <a:ext cx="964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4145915" y="166370"/>
            <a:ext cx="71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arena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594485" y="1327150"/>
            <a:ext cx="8157210" cy="1666875"/>
            <a:chOff x="2511" y="2090"/>
            <a:chExt cx="12846" cy="2625"/>
          </a:xfrm>
        </p:grpSpPr>
        <p:grpSp>
          <p:nvGrpSpPr>
            <p:cNvPr id="6" name="组合 5"/>
            <p:cNvGrpSpPr/>
            <p:nvPr/>
          </p:nvGrpSpPr>
          <p:grpSpPr>
            <a:xfrm>
              <a:off x="2511" y="2090"/>
              <a:ext cx="12847" cy="1629"/>
              <a:chOff x="2511" y="2090"/>
              <a:chExt cx="12847" cy="162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605" y="267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offset_1=0</a:t>
                </a: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605" y="3195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offset_2=a</a:t>
                </a:r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 rot="0">
                <a:off x="10770" y="2090"/>
                <a:ext cx="4589" cy="865"/>
                <a:chOff x="7950" y="2045"/>
                <a:chExt cx="4589" cy="865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9570" y="2330"/>
                  <a:ext cx="29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/>
                    <a:t>block_1_offset = 0</a:t>
                  </a:r>
                  <a:endParaRPr lang="en-US" altLang="zh-CN"/>
                </a:p>
              </p:txBody>
            </p:sp>
            <p:cxnSp>
              <p:nvCxnSpPr>
                <p:cNvPr id="9" name="直接箭头连接符 8"/>
                <p:cNvCxnSpPr>
                  <a:stCxn id="7" idx="1"/>
                </p:cNvCxnSpPr>
                <p:nvPr/>
              </p:nvCxnSpPr>
              <p:spPr>
                <a:xfrm flipH="1">
                  <a:off x="7950" y="2620"/>
                  <a:ext cx="1620" cy="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8415" y="2045"/>
                  <a:ext cx="937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map</a:t>
                  </a:r>
                  <a:endParaRPr lang="en-US" altLang="zh-CN"/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2990" y="267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Slice1</a:t>
                </a:r>
                <a:endParaRPr lang="zh-CN" altLang="en-US">
                  <a:sym typeface="+mn-ea"/>
                </a:endParaRPr>
              </a:p>
            </p:txBody>
          </p:sp>
          <p:cxnSp>
            <p:nvCxnSpPr>
              <p:cNvPr id="20" name="肘形连接符 19"/>
              <p:cNvCxnSpPr>
                <a:stCxn id="4" idx="1"/>
              </p:cNvCxnSpPr>
              <p:nvPr/>
            </p:nvCxnSpPr>
            <p:spPr>
              <a:xfrm rot="10800000">
                <a:off x="6185" y="2649"/>
                <a:ext cx="1419" cy="283"/>
              </a:xfrm>
              <a:prstGeom prst="bentConnector3">
                <a:avLst>
                  <a:gd name="adj1" fmla="val 49965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/>
              <p:nvPr/>
            </p:nvCxnSpPr>
            <p:spPr>
              <a:xfrm rot="10800000">
                <a:off x="6186" y="3184"/>
                <a:ext cx="1419" cy="283"/>
              </a:xfrm>
              <a:prstGeom prst="bentConnector3">
                <a:avLst>
                  <a:gd name="adj1" fmla="val 22480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左大括号 22"/>
              <p:cNvSpPr/>
              <p:nvPr/>
            </p:nvSpPr>
            <p:spPr>
              <a:xfrm>
                <a:off x="2511" y="2639"/>
                <a:ext cx="439" cy="556"/>
              </a:xfrm>
              <a:prstGeom prst="leftBrace">
                <a:avLst>
                  <a:gd name="adj1" fmla="val 8333"/>
                  <a:gd name="adj2" fmla="val 4824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801" y="4135"/>
              <a:ext cx="34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block_offset/2048 = 2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968500"/>
            <a:ext cx="86868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/>
        </p:nvGrpSpPr>
        <p:grpSpPr>
          <a:xfrm>
            <a:off x="471170" y="0"/>
            <a:ext cx="7228205" cy="6913880"/>
            <a:chOff x="742" y="0"/>
            <a:chExt cx="11383" cy="10888"/>
          </a:xfrm>
        </p:grpSpPr>
        <p:sp>
          <p:nvSpPr>
            <p:cNvPr id="4" name="矩形 3"/>
            <p:cNvSpPr/>
            <p:nvPr/>
          </p:nvSpPr>
          <p:spPr>
            <a:xfrm>
              <a:off x="1620" y="2969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Dummy Version</a:t>
              </a:r>
              <a:endParaRPr lang="en-US" altLang="zh-CN" sz="1600"/>
            </a:p>
          </p:txBody>
        </p:sp>
        <p:cxnSp>
          <p:nvCxnSpPr>
            <p:cNvPr id="6" name="肘形连接符 5"/>
            <p:cNvCxnSpPr>
              <a:stCxn id="4" idx="1"/>
              <a:endCxn id="4" idx="0"/>
            </p:cNvCxnSpPr>
            <p:nvPr/>
          </p:nvCxnSpPr>
          <p:spPr>
            <a:xfrm rot="10800000" flipH="1">
              <a:off x="1620" y="2969"/>
              <a:ext cx="1208" cy="503"/>
            </a:xfrm>
            <a:prstGeom prst="bentConnector4">
              <a:avLst>
                <a:gd name="adj1" fmla="val -31043"/>
                <a:gd name="adj2" fmla="val 17455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3"/>
              <a:endCxn id="4" idx="2"/>
            </p:cNvCxnSpPr>
            <p:nvPr/>
          </p:nvCxnSpPr>
          <p:spPr>
            <a:xfrm flipH="1">
              <a:off x="2828" y="3472"/>
              <a:ext cx="1207" cy="502"/>
            </a:xfrm>
            <a:prstGeom prst="bentConnector4">
              <a:avLst>
                <a:gd name="adj1" fmla="val -31069"/>
                <a:gd name="adj2" fmla="val 174701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620" y="2070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15" y="4293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935" y="3555"/>
              <a:ext cx="1441" cy="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955" y="4762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Dummy Version</a:t>
              </a:r>
              <a:endParaRPr lang="en-US" altLang="zh-CN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955" y="2164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Version 0</a:t>
              </a:r>
              <a:endParaRPr lang="en-US" altLang="zh-CN" sz="1600"/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>
            <a:xfrm rot="10800000">
              <a:off x="7955" y="2667"/>
              <a:ext cx="5" cy="2598"/>
            </a:xfrm>
            <a:prstGeom prst="bentConnector3">
              <a:avLst>
                <a:gd name="adj1" fmla="val 76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3" idx="3"/>
              <a:endCxn id="14" idx="3"/>
            </p:cNvCxnSpPr>
            <p:nvPr/>
          </p:nvCxnSpPr>
          <p:spPr>
            <a:xfrm flipV="1">
              <a:off x="10370" y="2667"/>
              <a:ext cx="5" cy="2598"/>
            </a:xfrm>
            <a:prstGeom prst="bentConnector3">
              <a:avLst>
                <a:gd name="adj1" fmla="val 75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616" y="3435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035" y="3552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685" y="3165"/>
              <a:ext cx="15" cy="1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772" y="3629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9605" y="3142"/>
              <a:ext cx="15" cy="16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620" y="3676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4486" y="8097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Dummy Version</a:t>
              </a:r>
              <a:endParaRPr lang="en-US" altLang="zh-CN" sz="16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57" y="8097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Version 0</a:t>
              </a:r>
              <a:endParaRPr lang="en-US" altLang="zh-CN" sz="160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6900" y="8295"/>
              <a:ext cx="115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6931" y="8900"/>
              <a:ext cx="1124" cy="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555" y="7715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10" y="7517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28" y="963"/>
              <a:ext cx="2415" cy="5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current</a:t>
              </a:r>
              <a:endParaRPr lang="en-US" altLang="zh-CN" sz="160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495" y="1530"/>
              <a:ext cx="0" cy="136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772" y="233"/>
              <a:ext cx="2415" cy="5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current</a:t>
              </a:r>
              <a:endParaRPr lang="en-US" altLang="zh-CN" sz="16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9539" y="800"/>
              <a:ext cx="0" cy="136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077" y="8097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V newest</a:t>
              </a:r>
              <a:endParaRPr lang="en-US" altLang="zh-CN" sz="16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121" y="6158"/>
              <a:ext cx="2415" cy="5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current</a:t>
              </a:r>
              <a:endParaRPr lang="en-US" altLang="zh-CN" sz="160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2888" y="6725"/>
              <a:ext cx="0" cy="136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3540" y="8370"/>
              <a:ext cx="944" cy="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000" y="9102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595" y="8897"/>
              <a:ext cx="861" cy="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525" y="9102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44" name="矩形 43"/>
            <p:cNvSpPr/>
            <p:nvPr/>
          </p:nvSpPr>
          <p:spPr>
            <a:xfrm>
              <a:off x="4453" y="9884"/>
              <a:ext cx="2415" cy="1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.....</a:t>
              </a:r>
              <a:endParaRPr lang="en-US" altLang="zh-CN" sz="1600"/>
            </a:p>
          </p:txBody>
        </p:sp>
        <p:cxnSp>
          <p:nvCxnSpPr>
            <p:cNvPr id="46" name="肘形连接符 45"/>
            <p:cNvCxnSpPr>
              <a:stCxn id="44" idx="1"/>
              <a:endCxn id="37" idx="2"/>
            </p:cNvCxnSpPr>
            <p:nvPr/>
          </p:nvCxnSpPr>
          <p:spPr>
            <a:xfrm rot="10800000">
              <a:off x="2285" y="9102"/>
              <a:ext cx="2168" cy="12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4" idx="3"/>
              <a:endCxn id="26" idx="2"/>
            </p:cNvCxnSpPr>
            <p:nvPr/>
          </p:nvCxnSpPr>
          <p:spPr>
            <a:xfrm flipV="1">
              <a:off x="6868" y="9102"/>
              <a:ext cx="2397" cy="12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7" idx="1"/>
            </p:cNvCxnSpPr>
            <p:nvPr/>
          </p:nvCxnSpPr>
          <p:spPr>
            <a:xfrm rot="10800000" flipH="1" flipV="1">
              <a:off x="1077" y="8600"/>
              <a:ext cx="3363" cy="2102"/>
            </a:xfrm>
            <a:prstGeom prst="bentConnector3">
              <a:avLst>
                <a:gd name="adj1" fmla="val -111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26" idx="3"/>
            </p:cNvCxnSpPr>
            <p:nvPr/>
          </p:nvCxnSpPr>
          <p:spPr>
            <a:xfrm flipH="1">
              <a:off x="6840" y="8600"/>
              <a:ext cx="3632" cy="2162"/>
            </a:xfrm>
            <a:prstGeom prst="bentConnector3">
              <a:avLst>
                <a:gd name="adj1" fmla="val -103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0942" y="9455"/>
              <a:ext cx="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next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2" y="10035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327" y="9806"/>
              <a:ext cx="9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prev</a:t>
              </a:r>
              <a:endParaRPr lang="en-US" altLang="zh-CN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17" y="0"/>
              <a:ext cx="11109" cy="5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82" y="516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构造函数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>
            <a:off x="467360" y="432435"/>
            <a:ext cx="5386705" cy="5013960"/>
            <a:chOff x="716" y="657"/>
            <a:chExt cx="8483" cy="7896"/>
          </a:xfrm>
        </p:grpSpPr>
        <p:grpSp>
          <p:nvGrpSpPr>
            <p:cNvPr id="9" name="组合 8"/>
            <p:cNvGrpSpPr/>
            <p:nvPr/>
          </p:nvGrpSpPr>
          <p:grpSpPr>
            <a:xfrm>
              <a:off x="3214" y="3075"/>
              <a:ext cx="998" cy="4677"/>
              <a:chOff x="3214" y="3075"/>
              <a:chExt cx="998" cy="4677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3214" y="3075"/>
                <a:ext cx="999" cy="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p1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214" y="4317"/>
                <a:ext cx="999" cy="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214" y="5524"/>
                <a:ext cx="999" cy="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214" y="6766"/>
                <a:ext cx="999" cy="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pn</a:t>
                </a:r>
                <a:endParaRPr lang="en-US" altLang="zh-CN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1180" y="1237"/>
              <a:ext cx="1330" cy="13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list_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16" y="657"/>
              <a:ext cx="22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LRUHandle**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73" y="7973"/>
              <a:ext cx="230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LRUHandle*</a:t>
              </a:r>
              <a:r>
                <a:rPr lang="en-US" altLang="zh-CN"/>
                <a:t>[]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43" y="2732"/>
              <a:ext cx="1539" cy="5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16" y="3278"/>
              <a:ext cx="145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Bucket1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16" y="4520"/>
              <a:ext cx="145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Bucket2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16" y="5751"/>
              <a:ext cx="5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16" y="6993"/>
              <a:ext cx="146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Bucketn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17" y="3157"/>
              <a:ext cx="816" cy="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new</a:t>
              </a:r>
              <a:endParaRPr lang="en-US" altLang="zh-CN" sz="1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00" y="3163"/>
              <a:ext cx="816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383" y="3157"/>
              <a:ext cx="816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1" name="直接箭头连接符 20"/>
            <p:cNvCxnSpPr>
              <a:stCxn id="4" idx="6"/>
              <a:endCxn id="18" idx="1"/>
            </p:cNvCxnSpPr>
            <p:nvPr/>
          </p:nvCxnSpPr>
          <p:spPr>
            <a:xfrm flipV="1">
              <a:off x="4213" y="3565"/>
              <a:ext cx="1204" cy="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6233" y="3569"/>
              <a:ext cx="667" cy="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7716" y="3566"/>
              <a:ext cx="667" cy="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417" y="6854"/>
              <a:ext cx="816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6900" y="6848"/>
              <a:ext cx="816" cy="8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30" name="直接箭头连接符 29"/>
            <p:cNvCxnSpPr>
              <a:stCxn id="7" idx="6"/>
              <a:endCxn id="28" idx="1"/>
            </p:cNvCxnSpPr>
            <p:nvPr/>
          </p:nvCxnSpPr>
          <p:spPr>
            <a:xfrm>
              <a:off x="4213" y="7260"/>
              <a:ext cx="1204" cy="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233" y="7257"/>
              <a:ext cx="667" cy="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828" y="2641"/>
              <a:ext cx="129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/>
                <a:t>next_hash</a:t>
              </a:r>
              <a:endParaRPr lang="zh-CN" altLang="en-US" sz="12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03" y="2639"/>
              <a:ext cx="129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/>
                <a:t>next_hash</a:t>
              </a:r>
              <a:endParaRPr lang="zh-CN" altLang="en-US" sz="1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47" y="6271"/>
              <a:ext cx="129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/>
                <a:t>next_hash</a:t>
              </a:r>
              <a:endParaRPr lang="zh-CN" altLang="en-US" sz="1200"/>
            </a:p>
          </p:txBody>
        </p:sp>
        <p:cxnSp>
          <p:nvCxnSpPr>
            <p:cNvPr id="35" name="直接箭头连接符 34"/>
            <p:cNvCxnSpPr>
              <a:stCxn id="8" idx="6"/>
              <a:endCxn id="4" idx="0"/>
            </p:cNvCxnSpPr>
            <p:nvPr/>
          </p:nvCxnSpPr>
          <p:spPr>
            <a:xfrm>
              <a:off x="2510" y="1895"/>
              <a:ext cx="1204" cy="118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1295400" y="637540"/>
            <a:ext cx="4291330" cy="3335020"/>
            <a:chOff x="2040" y="1004"/>
            <a:chExt cx="6758" cy="5252"/>
          </a:xfrm>
        </p:grpSpPr>
        <p:grpSp>
          <p:nvGrpSpPr>
            <p:cNvPr id="40" name="组合 39"/>
            <p:cNvGrpSpPr/>
            <p:nvPr/>
          </p:nvGrpSpPr>
          <p:grpSpPr>
            <a:xfrm>
              <a:off x="2544" y="1004"/>
              <a:ext cx="6255" cy="5252"/>
              <a:chOff x="2532" y="1004"/>
              <a:chExt cx="6255" cy="525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532" y="3948"/>
                <a:ext cx="1621" cy="2141"/>
                <a:chOff x="2532" y="3948"/>
                <a:chExt cx="1621" cy="214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532" y="3948"/>
                  <a:ext cx="1620" cy="1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500" y="4100"/>
                  <a:ext cx="421" cy="4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2567" y="4651"/>
                  <a:ext cx="129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next_hash</a:t>
                  </a:r>
                  <a:endParaRPr lang="en-US" altLang="zh-CN" sz="1200"/>
                </a:p>
              </p:txBody>
            </p:sp>
            <p:cxnSp>
              <p:nvCxnSpPr>
                <p:cNvPr id="7" name="直接箭头连接符 6"/>
                <p:cNvCxnSpPr>
                  <a:stCxn id="6" idx="0"/>
                  <a:endCxn id="5" idx="1"/>
                </p:cNvCxnSpPr>
                <p:nvPr/>
              </p:nvCxnSpPr>
              <p:spPr>
                <a:xfrm flipV="1">
                  <a:off x="3214" y="4311"/>
                  <a:ext cx="286" cy="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本框 7"/>
                <p:cNvSpPr txBox="1"/>
                <p:nvPr/>
              </p:nvSpPr>
              <p:spPr>
                <a:xfrm>
                  <a:off x="2695" y="5655"/>
                  <a:ext cx="145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LRUHandle</a:t>
                  </a:r>
                  <a:endParaRPr lang="en-US" altLang="zh-CN" sz="120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832" y="3948"/>
                <a:ext cx="1621" cy="2141"/>
                <a:chOff x="2532" y="3948"/>
                <a:chExt cx="1621" cy="2141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2532" y="3948"/>
                  <a:ext cx="1620" cy="16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500" y="4100"/>
                  <a:ext cx="421" cy="4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567" y="4651"/>
                  <a:ext cx="129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next_hash</a:t>
                  </a:r>
                  <a:endParaRPr lang="en-US" altLang="zh-CN" sz="1200"/>
                </a:p>
              </p:txBody>
            </p:sp>
            <p:cxnSp>
              <p:nvCxnSpPr>
                <p:cNvPr id="14" name="直接箭头连接符 13"/>
                <p:cNvCxnSpPr>
                  <a:stCxn id="13" idx="0"/>
                  <a:endCxn id="12" idx="1"/>
                </p:cNvCxnSpPr>
                <p:nvPr/>
              </p:nvCxnSpPr>
              <p:spPr>
                <a:xfrm flipV="1">
                  <a:off x="3214" y="4311"/>
                  <a:ext cx="286" cy="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本框 14"/>
                <p:cNvSpPr txBox="1"/>
                <p:nvPr/>
              </p:nvSpPr>
              <p:spPr>
                <a:xfrm>
                  <a:off x="2695" y="5655"/>
                  <a:ext cx="145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Old Handle</a:t>
                  </a:r>
                  <a:endParaRPr lang="en-US" altLang="zh-CN" sz="120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7167" y="3948"/>
                <a:ext cx="1621" cy="2141"/>
                <a:chOff x="2532" y="3948"/>
                <a:chExt cx="1621" cy="2141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532" y="3948"/>
                  <a:ext cx="1620" cy="1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500" y="4100"/>
                  <a:ext cx="421" cy="4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2567" y="4651"/>
                  <a:ext cx="129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next_hash</a:t>
                  </a:r>
                  <a:endParaRPr lang="en-US" altLang="zh-CN" sz="1200"/>
                </a:p>
              </p:txBody>
            </p:sp>
            <p:cxnSp>
              <p:nvCxnSpPr>
                <p:cNvPr id="26" name="直接箭头连接符 25"/>
                <p:cNvCxnSpPr>
                  <a:stCxn id="25" idx="0"/>
                  <a:endCxn id="24" idx="1"/>
                </p:cNvCxnSpPr>
                <p:nvPr/>
              </p:nvCxnSpPr>
              <p:spPr>
                <a:xfrm flipV="1">
                  <a:off x="3214" y="4311"/>
                  <a:ext cx="286" cy="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695" y="5655"/>
                  <a:ext cx="145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LRUHandle</a:t>
                  </a:r>
                  <a:endParaRPr lang="en-US" altLang="zh-CN" sz="1200"/>
                </a:p>
              </p:txBody>
            </p:sp>
          </p:grpSp>
          <p:cxnSp>
            <p:nvCxnSpPr>
              <p:cNvPr id="28" name="肘形连接符 27"/>
              <p:cNvCxnSpPr>
                <a:stCxn id="5" idx="0"/>
                <a:endCxn id="11" idx="0"/>
              </p:cNvCxnSpPr>
              <p:nvPr/>
            </p:nvCxnSpPr>
            <p:spPr>
              <a:xfrm rot="16200000">
                <a:off x="4600" y="3059"/>
                <a:ext cx="152" cy="1931"/>
              </a:xfrm>
              <a:prstGeom prst="bentConnector3">
                <a:avLst>
                  <a:gd name="adj1" fmla="val 347039"/>
                </a:avLst>
              </a:prstGeom>
              <a:ln w="15875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连接符 28"/>
              <p:cNvCxnSpPr/>
              <p:nvPr/>
            </p:nvCxnSpPr>
            <p:spPr>
              <a:xfrm rot="16200000">
                <a:off x="6930" y="3041"/>
                <a:ext cx="152" cy="1966"/>
              </a:xfrm>
              <a:prstGeom prst="bentConnector3">
                <a:avLst>
                  <a:gd name="adj1" fmla="val 346711"/>
                </a:avLst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4914" y="1004"/>
                <a:ext cx="1621" cy="2141"/>
                <a:chOff x="2532" y="3948"/>
                <a:chExt cx="1621" cy="2141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2532" y="3948"/>
                  <a:ext cx="1620" cy="162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500" y="4100"/>
                  <a:ext cx="421" cy="42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2567" y="4651"/>
                  <a:ext cx="129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next_hash</a:t>
                  </a:r>
                  <a:endParaRPr lang="en-US" altLang="zh-CN" sz="1200"/>
                </a:p>
              </p:txBody>
            </p:sp>
            <p:cxnSp>
              <p:nvCxnSpPr>
                <p:cNvPr id="34" name="直接箭头连接符 33"/>
                <p:cNvCxnSpPr>
                  <a:stCxn id="33" idx="0"/>
                  <a:endCxn id="32" idx="1"/>
                </p:cNvCxnSpPr>
                <p:nvPr/>
              </p:nvCxnSpPr>
              <p:spPr>
                <a:xfrm flipV="1">
                  <a:off x="3214" y="4311"/>
                  <a:ext cx="286" cy="3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/>
                <p:cNvSpPr txBox="1"/>
                <p:nvPr/>
              </p:nvSpPr>
              <p:spPr>
                <a:xfrm>
                  <a:off x="2695" y="5655"/>
                  <a:ext cx="145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new Handle</a:t>
                  </a:r>
                  <a:endParaRPr lang="en-US" altLang="zh-CN" sz="1200"/>
                </a:p>
              </p:txBody>
            </p:sp>
          </p:grpSp>
          <p:cxnSp>
            <p:nvCxnSpPr>
              <p:cNvPr id="36" name="肘形连接符 35"/>
              <p:cNvCxnSpPr>
                <a:stCxn id="5" idx="0"/>
                <a:endCxn id="33" idx="1"/>
              </p:cNvCxnSpPr>
              <p:nvPr/>
            </p:nvCxnSpPr>
            <p:spPr>
              <a:xfrm rot="16200000">
                <a:off x="3242" y="2393"/>
                <a:ext cx="2176" cy="1238"/>
              </a:xfrm>
              <a:prstGeom prst="bentConnector2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>
                <a:stCxn id="32" idx="3"/>
              </p:cNvCxnSpPr>
              <p:nvPr/>
            </p:nvCxnSpPr>
            <p:spPr>
              <a:xfrm>
                <a:off x="6303" y="1367"/>
                <a:ext cx="1689" cy="2575"/>
              </a:xfrm>
              <a:prstGeom prst="bentConnector2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乘号 37"/>
              <p:cNvSpPr/>
              <p:nvPr/>
            </p:nvSpPr>
            <p:spPr>
              <a:xfrm>
                <a:off x="4400" y="3271"/>
                <a:ext cx="432" cy="468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乘号 38"/>
              <p:cNvSpPr/>
              <p:nvPr/>
            </p:nvSpPr>
            <p:spPr>
              <a:xfrm>
                <a:off x="5811" y="5476"/>
                <a:ext cx="641" cy="78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/>
            <p:cNvCxnSpPr>
              <a:stCxn id="5" idx="0"/>
            </p:cNvCxnSpPr>
            <p:nvPr/>
          </p:nvCxnSpPr>
          <p:spPr>
            <a:xfrm flipH="1" flipV="1">
              <a:off x="3024" y="3318"/>
              <a:ext cx="699" cy="7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040" y="2711"/>
              <a:ext cx="1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/>
                <a:t>FindPointer</a:t>
              </a:r>
              <a:r>
                <a:rPr lang="en-US" altLang="zh-CN" sz="1200"/>
                <a:t>()</a:t>
              </a:r>
              <a:endParaRPr lang="en-US" altLang="zh-CN" sz="1200"/>
            </a:p>
            <a:p>
              <a:pPr algn="l"/>
              <a:r>
                <a:rPr lang="en-US" altLang="zh-CN" sz="1200"/>
                <a:t>return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952500" y="-514350"/>
            <a:ext cx="5838825" cy="2910840"/>
            <a:chOff x="1848" y="1338"/>
            <a:chExt cx="9195" cy="458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736" y="1422"/>
              <a:ext cx="0" cy="45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624" y="2022"/>
              <a:ext cx="972" cy="1344"/>
              <a:chOff x="3624" y="2022"/>
              <a:chExt cx="972" cy="1344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3624" y="3366"/>
                <a:ext cx="97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4104" y="2022"/>
                <a:ext cx="0" cy="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5528" y="2270"/>
              <a:ext cx="972" cy="1344"/>
              <a:chOff x="3624" y="2022"/>
              <a:chExt cx="972" cy="1344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3624" y="3366"/>
                <a:ext cx="97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4104" y="2022"/>
                <a:ext cx="0" cy="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3350" y="1338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T1(Core1)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1" y="1338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T2(Core2)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04" y="2932"/>
              <a:ext cx="7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x = 1</a:t>
              </a:r>
              <a:endParaRPr lang="en-US" altLang="zh-CN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08" y="3149"/>
              <a:ext cx="74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y = 1</a:t>
              </a:r>
              <a:endParaRPr lang="en-US" altLang="zh-CN" sz="12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52" y="1338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T3(Core3)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19" y="1338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T4(Core4)</a:t>
              </a:r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219" y="3938"/>
              <a:ext cx="9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9" y="3694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320" y="3477"/>
              <a:ext cx="7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x = 1</a:t>
              </a:r>
              <a:endParaRPr lang="en-US" altLang="zh-CN" sz="1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219" y="4182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320" y="3965"/>
              <a:ext cx="74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y = 1</a:t>
              </a:r>
              <a:endParaRPr lang="en-US" altLang="zh-CN" sz="12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9196" y="3938"/>
              <a:ext cx="9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196" y="3694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0297" y="3477"/>
              <a:ext cx="74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y = 1</a:t>
              </a:r>
              <a:endParaRPr lang="en-US" altLang="zh-CN" sz="120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9196" y="4182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0297" y="3965"/>
              <a:ext cx="7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x = 1</a:t>
              </a:r>
              <a:endParaRPr lang="en-US" altLang="zh-CN" sz="12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7705" y="3965"/>
              <a:ext cx="0" cy="1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9682" y="3935"/>
              <a:ext cx="0" cy="1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848" y="1620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过去</a:t>
              </a:r>
              <a:endParaRPr lang="zh-CN" altLang="en-US" sz="1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48" y="5384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未来</a:t>
              </a:r>
              <a:endParaRPr lang="zh-CN" altLang="en-US" sz="120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52500" y="3361690"/>
            <a:ext cx="3427730" cy="2910840"/>
            <a:chOff x="1500" y="5294"/>
            <a:chExt cx="5398" cy="4584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388" y="5378"/>
              <a:ext cx="0" cy="45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 rot="0">
              <a:off x="3276" y="5978"/>
              <a:ext cx="972" cy="1344"/>
              <a:chOff x="3624" y="2022"/>
              <a:chExt cx="972" cy="1344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624" y="3366"/>
                <a:ext cx="97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4104" y="2022"/>
                <a:ext cx="0" cy="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 rot="0">
              <a:off x="5180" y="6226"/>
              <a:ext cx="972" cy="1344"/>
              <a:chOff x="3624" y="2022"/>
              <a:chExt cx="972" cy="1344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3624" y="3366"/>
                <a:ext cx="97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4104" y="2022"/>
                <a:ext cx="0" cy="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3002" y="5294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T1(Core1)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03" y="5294"/>
              <a:ext cx="17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T2(Core2)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56" y="6888"/>
              <a:ext cx="7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x = 1</a:t>
              </a:r>
              <a:endParaRPr lang="en-US" altLang="zh-CN" sz="12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152" y="7298"/>
              <a:ext cx="74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y = 1</a:t>
              </a:r>
              <a:endParaRPr lang="en-US" altLang="zh-CN" sz="120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5174" y="7182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00" y="557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过去</a:t>
              </a:r>
              <a:endParaRPr lang="zh-CN" altLang="en-US" sz="12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00" y="9340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未来</a:t>
              </a:r>
              <a:endParaRPr lang="zh-CN" altLang="en-US" sz="1200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3308" y="7433"/>
              <a:ext cx="9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3756" y="7433"/>
              <a:ext cx="0" cy="1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2865" y="7411"/>
              <a:ext cx="89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read y</a:t>
              </a:r>
              <a:endParaRPr lang="en-US" altLang="zh-CN" sz="120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V="1">
              <a:off x="5420" y="7182"/>
              <a:ext cx="0" cy="1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4822" y="6748"/>
              <a:ext cx="94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read x </a:t>
              </a:r>
              <a:endParaRPr lang="en-US" altLang="zh-CN" sz="1200"/>
            </a:p>
          </p:txBody>
        </p:sp>
        <p:sp>
          <p:nvSpPr>
            <p:cNvPr id="72" name="乘号 71"/>
            <p:cNvSpPr/>
            <p:nvPr/>
          </p:nvSpPr>
          <p:spPr>
            <a:xfrm>
              <a:off x="5198" y="7965"/>
              <a:ext cx="444" cy="44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1836420" y="1098550"/>
            <a:ext cx="5318760" cy="3876040"/>
            <a:chOff x="2892" y="1730"/>
            <a:chExt cx="8376" cy="6104"/>
          </a:xfrm>
        </p:grpSpPr>
        <p:grpSp>
          <p:nvGrpSpPr>
            <p:cNvPr id="26" name="组合 25"/>
            <p:cNvGrpSpPr/>
            <p:nvPr/>
          </p:nvGrpSpPr>
          <p:grpSpPr>
            <a:xfrm>
              <a:off x="2892" y="1730"/>
              <a:ext cx="8376" cy="6104"/>
              <a:chOff x="2892" y="1730"/>
              <a:chExt cx="8376" cy="610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184" y="3282"/>
                <a:ext cx="3612" cy="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ShardedLRUCache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024" y="4602"/>
                <a:ext cx="1932" cy="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hash</a:t>
                </a:r>
                <a:endParaRPr lang="en-US" altLang="zh-CN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2892" y="6702"/>
                <a:ext cx="1800" cy="1132"/>
                <a:chOff x="2304" y="6090"/>
                <a:chExt cx="1800" cy="1132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2304" y="6090"/>
                  <a:ext cx="1800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/>
                    <a:t>LRUCache</a:t>
                  </a:r>
                  <a:endParaRPr lang="zh-CN" altLang="en-US" sz="160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969" y="6642"/>
                  <a:ext cx="47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084" y="6702"/>
                <a:ext cx="1800" cy="1132"/>
                <a:chOff x="2304" y="6090"/>
                <a:chExt cx="1800" cy="1132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2304" y="6090"/>
                  <a:ext cx="1800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/>
                    <a:t>LRUCache</a:t>
                  </a:r>
                  <a:endParaRPr lang="zh-CN" altLang="en-US" sz="160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2969" y="6642"/>
                  <a:ext cx="47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276" y="6702"/>
                <a:ext cx="1800" cy="1132"/>
                <a:chOff x="2304" y="6090"/>
                <a:chExt cx="1800" cy="1132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2304" y="6090"/>
                  <a:ext cx="1800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/>
                    <a:t>LRUCache</a:t>
                  </a:r>
                  <a:endParaRPr lang="zh-CN" altLang="en-US" sz="160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969" y="6642"/>
                  <a:ext cx="561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9468" y="6702"/>
                <a:ext cx="1800" cy="1132"/>
                <a:chOff x="2304" y="6090"/>
                <a:chExt cx="1800" cy="1132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2304" y="6090"/>
                  <a:ext cx="1800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/>
                    <a:t>LRUCache</a:t>
                  </a:r>
                  <a:endParaRPr lang="zh-CN" altLang="en-US" sz="1600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969" y="6642"/>
                  <a:ext cx="652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16</a:t>
                  </a:r>
                  <a:endParaRPr lang="en-US" altLang="zh-CN"/>
                </a:p>
              </p:txBody>
            </p:sp>
          </p:grpSp>
          <p:sp>
            <p:nvSpPr>
              <p:cNvPr id="19" name="右箭头 18"/>
              <p:cNvSpPr/>
              <p:nvPr/>
            </p:nvSpPr>
            <p:spPr>
              <a:xfrm rot="5400000">
                <a:off x="6598" y="2424"/>
                <a:ext cx="792" cy="5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533" y="1730"/>
                <a:ext cx="92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user</a:t>
                </a:r>
                <a:endParaRPr lang="en-US" altLang="zh-CN"/>
              </a:p>
            </p:txBody>
          </p:sp>
          <p:cxnSp>
            <p:nvCxnSpPr>
              <p:cNvPr id="21" name="直接箭头连接符 20"/>
              <p:cNvCxnSpPr>
                <a:stCxn id="4" idx="2"/>
                <a:endCxn id="5" idx="0"/>
              </p:cNvCxnSpPr>
              <p:nvPr/>
            </p:nvCxnSpPr>
            <p:spPr>
              <a:xfrm>
                <a:off x="6990" y="3978"/>
                <a:ext cx="0" cy="624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7" idx="0"/>
              </p:cNvCxnSpPr>
              <p:nvPr/>
            </p:nvCxnSpPr>
            <p:spPr>
              <a:xfrm flipH="1">
                <a:off x="3792" y="5322"/>
                <a:ext cx="3198" cy="138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4"/>
                <a:endCxn id="11" idx="0"/>
              </p:cNvCxnSpPr>
              <p:nvPr/>
            </p:nvCxnSpPr>
            <p:spPr>
              <a:xfrm flipH="1">
                <a:off x="5984" y="5322"/>
                <a:ext cx="1006" cy="138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5" idx="4"/>
                <a:endCxn id="14" idx="0"/>
              </p:cNvCxnSpPr>
              <p:nvPr/>
            </p:nvCxnSpPr>
            <p:spPr>
              <a:xfrm>
                <a:off x="6990" y="5322"/>
                <a:ext cx="1186" cy="138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5" idx="4"/>
                <a:endCxn id="17" idx="0"/>
              </p:cNvCxnSpPr>
              <p:nvPr/>
            </p:nvCxnSpPr>
            <p:spPr>
              <a:xfrm>
                <a:off x="6990" y="5322"/>
                <a:ext cx="3378" cy="138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6990" y="4158"/>
              <a:ext cx="61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key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1" descr="C:/Users/admin/AppData/Local/Temp/wpp.tMDegK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1026160"/>
            <a:ext cx="8084185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1550035" y="1830705"/>
            <a:ext cx="6901180" cy="4311650"/>
            <a:chOff x="2441" y="2883"/>
            <a:chExt cx="10868" cy="6790"/>
          </a:xfrm>
        </p:grpSpPr>
        <p:sp>
          <p:nvSpPr>
            <p:cNvPr id="4" name="矩形 3"/>
            <p:cNvSpPr/>
            <p:nvPr/>
          </p:nvSpPr>
          <p:spPr>
            <a:xfrm>
              <a:off x="2441" y="4321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InternalKey_Size</a:t>
              </a:r>
              <a:endParaRPr lang="en-US" altLang="zh-CN"/>
            </a:p>
            <a:p>
              <a:pPr algn="ctr"/>
              <a:r>
                <a:rPr lang="en-US" altLang="zh-CN"/>
                <a:t>(varInt)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6064" y="4321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userKey</a:t>
              </a:r>
              <a:endParaRPr lang="en-US" altLang="zh-CN"/>
            </a:p>
            <a:p>
              <a:pPr algn="ctr"/>
              <a:r>
                <a:rPr lang="en-US" altLang="zh-CN"/>
                <a:t>(var)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9687" y="4321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(sequence&lt;&lt;8)|value type  (8 Byte)</a:t>
              </a:r>
              <a:endParaRPr lang="en-US" altLang="zh-CN"/>
            </a:p>
          </p:txBody>
        </p:sp>
        <p:sp>
          <p:nvSpPr>
            <p:cNvPr id="8" name="右大括号 7"/>
            <p:cNvSpPr/>
            <p:nvPr/>
          </p:nvSpPr>
          <p:spPr>
            <a:xfrm rot="5400000">
              <a:off x="9507" y="2136"/>
              <a:ext cx="360" cy="72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13" y="5939"/>
              <a:ext cx="194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InternalKey</a:t>
              </a:r>
              <a:endParaRPr lang="en-US" altLang="zh-CN"/>
            </a:p>
          </p:txBody>
        </p:sp>
        <p:sp>
          <p:nvSpPr>
            <p:cNvPr id="10" name="右大括号 9"/>
            <p:cNvSpPr/>
            <p:nvPr/>
          </p:nvSpPr>
          <p:spPr>
            <a:xfrm rot="16200000">
              <a:off x="7695" y="-1542"/>
              <a:ext cx="360" cy="108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01" y="2883"/>
              <a:ext cx="22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memtableKey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41" y="6273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userKey</a:t>
              </a:r>
              <a:endParaRPr lang="en-US" altLang="zh-CN"/>
            </a:p>
            <a:p>
              <a:pPr algn="ctr"/>
              <a:r>
                <a:rPr lang="en-US" altLang="zh-CN"/>
                <a:t>(var)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41" y="7516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sequence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2442" y="8759"/>
              <a:ext cx="3623" cy="914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value type</a:t>
              </a:r>
              <a:endParaRPr lang="en-US" altLang="zh-CN"/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6397" y="6273"/>
              <a:ext cx="360" cy="33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64" y="7678"/>
              <a:ext cx="292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ParsedInternalKey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3004820" y="927100"/>
            <a:ext cx="5506085" cy="5224780"/>
            <a:chOff x="4732" y="1460"/>
            <a:chExt cx="8671" cy="8228"/>
          </a:xfrm>
        </p:grpSpPr>
        <p:sp>
          <p:nvSpPr>
            <p:cNvPr id="5" name="矩形 4"/>
            <p:cNvSpPr/>
            <p:nvPr/>
          </p:nvSpPr>
          <p:spPr>
            <a:xfrm>
              <a:off x="7786" y="1460"/>
              <a:ext cx="2651" cy="1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 Block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7786" y="2808"/>
              <a:ext cx="2651" cy="1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 Block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7786" y="4161"/>
              <a:ext cx="2651" cy="1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 Block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7786" y="5509"/>
              <a:ext cx="2651" cy="1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 Block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7786" y="8280"/>
              <a:ext cx="2651" cy="14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IndexBlock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786" y="6862"/>
              <a:ext cx="2651" cy="14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32" y="8529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59" y="8529"/>
              <a:ext cx="194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index_iter_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15" y="4728"/>
              <a:ext cx="179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data_iter_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stCxn id="13" idx="3"/>
            </p:cNvCxnSpPr>
            <p:nvPr/>
          </p:nvCxnSpPr>
          <p:spPr>
            <a:xfrm flipV="1">
              <a:off x="6900" y="8813"/>
              <a:ext cx="827" cy="6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959" y="5029"/>
              <a:ext cx="827" cy="6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081" y="8580"/>
              <a:ext cx="2322" cy="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BlockHandle</a:t>
              </a:r>
              <a:endParaRPr lang="en-US" altLang="zh-CN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0496" y="8809"/>
              <a:ext cx="447" cy="4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rot="16200000" flipV="1">
              <a:off x="9208" y="5488"/>
              <a:ext cx="4379" cy="1804"/>
            </a:xfrm>
            <a:prstGeom prst="bentConnector3">
              <a:avLst>
                <a:gd name="adj1" fmla="val 100171"/>
              </a:avLst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" name="组合 56"/>
          <p:cNvGrpSpPr/>
          <p:nvPr/>
        </p:nvGrpSpPr>
        <p:grpSpPr>
          <a:xfrm rot="0">
            <a:off x="661035" y="1001395"/>
            <a:ext cx="8039100" cy="5320030"/>
            <a:chOff x="1041" y="1577"/>
            <a:chExt cx="12660" cy="8378"/>
          </a:xfrm>
        </p:grpSpPr>
        <p:grpSp>
          <p:nvGrpSpPr>
            <p:cNvPr id="55" name="组合 54"/>
            <p:cNvGrpSpPr/>
            <p:nvPr/>
          </p:nvGrpSpPr>
          <p:grpSpPr>
            <a:xfrm>
              <a:off x="1041" y="1577"/>
              <a:ext cx="12660" cy="8336"/>
              <a:chOff x="1041" y="1577"/>
              <a:chExt cx="12660" cy="833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7323" y="1923"/>
                <a:ext cx="2650" cy="3548"/>
                <a:chOff x="7577" y="2598"/>
                <a:chExt cx="2650" cy="3548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7577" y="2598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Slice_1</a:t>
                  </a:r>
                  <a:endParaRPr lang="en-US" altLang="zh-CN"/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7577" y="3048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Slice_2</a:t>
                  </a:r>
                  <a:endParaRPr lang="en-US" altLang="zh-CN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577" y="347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Slice_3</a:t>
                  </a:r>
                  <a:endParaRPr lang="en-US" altLang="zh-CN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577" y="392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Slice_4</a:t>
                  </a:r>
                  <a:endParaRPr lang="en-US" altLang="zh-CN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577" y="437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7577" y="482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577" y="5246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7577" y="5696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Slice_n</a:t>
                  </a:r>
                  <a:endParaRPr lang="en-US" altLang="zh-CN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323" y="5477"/>
                <a:ext cx="2650" cy="3548"/>
                <a:chOff x="7577" y="2598"/>
                <a:chExt cx="2650" cy="3548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7577" y="2598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offset_1=0</a:t>
                  </a:r>
                  <a:endParaRPr lang="en-US" altLang="zh-CN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577" y="3048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</a:t>
                  </a:r>
                  <a:r>
                    <a:rPr lang="en-US" altLang="zh-CN">
                      <a:sym typeface="+mn-ea"/>
                    </a:rPr>
                    <a:t>offset</a:t>
                  </a:r>
                  <a:r>
                    <a:rPr lang="en-US" altLang="zh-CN"/>
                    <a:t>_2</a:t>
                  </a:r>
                  <a:endParaRPr lang="en-US" altLang="zh-CN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577" y="347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</a:t>
                  </a:r>
                  <a:r>
                    <a:rPr lang="en-US" altLang="zh-CN">
                      <a:sym typeface="+mn-ea"/>
                    </a:rPr>
                    <a:t>offset</a:t>
                  </a:r>
                  <a:r>
                    <a:rPr lang="en-US" altLang="zh-CN"/>
                    <a:t>_3</a:t>
                  </a:r>
                  <a:endParaRPr lang="en-US" altLang="zh-CN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577" y="392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</a:t>
                  </a:r>
                  <a:r>
                    <a:rPr lang="en-US" altLang="zh-CN">
                      <a:sym typeface="+mn-ea"/>
                    </a:rPr>
                    <a:t>offset</a:t>
                  </a:r>
                  <a:r>
                    <a:rPr lang="en-US" altLang="zh-CN"/>
                    <a:t>_4</a:t>
                  </a:r>
                  <a:endParaRPr lang="en-US" altLang="zh-CN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7577" y="437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7577" y="4822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7577" y="5246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...</a:t>
                  </a:r>
                  <a:endParaRPr lang="en-US" altLang="zh-CN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7577" y="5696"/>
                  <a:ext cx="2651" cy="45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filter </a:t>
                  </a:r>
                  <a:r>
                    <a:rPr lang="en-US" altLang="zh-CN">
                      <a:sym typeface="+mn-ea"/>
                    </a:rPr>
                    <a:t>offset</a:t>
                  </a:r>
                  <a:r>
                    <a:rPr lang="en-US" altLang="zh-CN"/>
                    <a:t>_m</a:t>
                  </a:r>
                  <a:endParaRPr lang="en-US" altLang="zh-CN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7323" y="9029"/>
                <a:ext cx="2651" cy="4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result_.size()</a:t>
                </a:r>
                <a:endParaRPr lang="en-US" altLang="zh-CN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323" y="9463"/>
                <a:ext cx="2651" cy="4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kFilterBaseLg</a:t>
                </a:r>
                <a:endParaRPr lang="en-US" altLang="zh-CN"/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6575" y="1923"/>
                <a:ext cx="74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6126" y="1577"/>
                <a:ext cx="47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</a:t>
                </a:r>
                <a:endParaRPr lang="en-US" altLang="zh-CN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9974" y="1923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9974" y="2375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9974" y="2795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H="1">
                <a:off x="9974" y="3247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>
                <a:off x="9974" y="5021"/>
                <a:ext cx="65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10694" y="1577"/>
                <a:ext cx="28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filter_offset_1</a:t>
                </a:r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0694" y="2021"/>
                <a:ext cx="28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filter_offset_2</a:t>
                </a:r>
                <a:endParaRPr lang="en-US" altLang="zh-CN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699" y="2457"/>
                <a:ext cx="28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filter_offset_3</a:t>
                </a:r>
                <a:endParaRPr lang="en-US" altLang="zh-CN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99" y="2901"/>
                <a:ext cx="289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filter_offset_4</a:t>
                </a:r>
                <a:endParaRPr lang="en-US" altLang="zh-CN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0699" y="4675"/>
                <a:ext cx="300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 + filter_offset_m</a:t>
                </a:r>
                <a:endParaRPr lang="en-US" altLang="zh-CN"/>
              </a:p>
            </p:txBody>
          </p:sp>
          <p:cxnSp>
            <p:nvCxnSpPr>
              <p:cNvPr id="37" name="肘形连接符 36"/>
              <p:cNvCxnSpPr>
                <a:stCxn id="14" idx="3"/>
                <a:endCxn id="32" idx="3"/>
              </p:cNvCxnSpPr>
              <p:nvPr/>
            </p:nvCxnSpPr>
            <p:spPr>
              <a:xfrm flipV="1">
                <a:off x="9974" y="1867"/>
                <a:ext cx="3616" cy="3835"/>
              </a:xfrm>
              <a:prstGeom prst="bentConnector3">
                <a:avLst>
                  <a:gd name="adj1" fmla="val 11037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>
                <a:stCxn id="15" idx="3"/>
                <a:endCxn id="33" idx="3"/>
              </p:cNvCxnSpPr>
              <p:nvPr/>
            </p:nvCxnSpPr>
            <p:spPr>
              <a:xfrm flipV="1">
                <a:off x="9974" y="2311"/>
                <a:ext cx="3616" cy="3841"/>
              </a:xfrm>
              <a:prstGeom prst="bentConnector3">
                <a:avLst>
                  <a:gd name="adj1" fmla="val 11534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肘形连接符 38"/>
              <p:cNvCxnSpPr>
                <a:stCxn id="16" idx="3"/>
                <a:endCxn id="33" idx="3"/>
              </p:cNvCxnSpPr>
              <p:nvPr/>
            </p:nvCxnSpPr>
            <p:spPr>
              <a:xfrm flipV="1">
                <a:off x="9974" y="2311"/>
                <a:ext cx="3616" cy="4265"/>
              </a:xfrm>
              <a:prstGeom prst="bentConnector3">
                <a:avLst>
                  <a:gd name="adj1" fmla="val 1211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>
                <a:stCxn id="21" idx="3"/>
                <a:endCxn id="36" idx="3"/>
              </p:cNvCxnSpPr>
              <p:nvPr/>
            </p:nvCxnSpPr>
            <p:spPr>
              <a:xfrm flipV="1">
                <a:off x="9974" y="4965"/>
                <a:ext cx="3727" cy="3835"/>
              </a:xfrm>
              <a:prstGeom prst="bentConnector3">
                <a:avLst>
                  <a:gd name="adj1" fmla="val 12374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左大括号 40"/>
              <p:cNvSpPr/>
              <p:nvPr/>
            </p:nvSpPr>
            <p:spPr>
              <a:xfrm>
                <a:off x="6827" y="1965"/>
                <a:ext cx="300" cy="353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1391" y="2823"/>
                <a:ext cx="4013" cy="1275"/>
                <a:chOff x="1391" y="2823"/>
                <a:chExt cx="4013" cy="1275"/>
              </a:xfrm>
            </p:grpSpPr>
            <p:sp>
              <p:nvSpPr>
                <p:cNvPr id="42" name="文本框 41"/>
                <p:cNvSpPr txBox="1"/>
                <p:nvPr/>
              </p:nvSpPr>
              <p:spPr>
                <a:xfrm>
                  <a:off x="2132" y="2823"/>
                  <a:ext cx="204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Slice result_</a:t>
                  </a:r>
                  <a:endParaRPr lang="en-US" altLang="zh-CN"/>
                </a:p>
              </p:txBody>
            </p:sp>
            <p:sp>
              <p:nvSpPr>
                <p:cNvPr id="43" name="左箭头 42"/>
                <p:cNvSpPr/>
                <p:nvPr/>
              </p:nvSpPr>
              <p:spPr>
                <a:xfrm>
                  <a:off x="4656" y="3537"/>
                  <a:ext cx="749" cy="524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91" y="3500"/>
                  <a:ext cx="3144" cy="5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Filter data </a:t>
                  </a:r>
                  <a:endParaRPr lang="zh-CN" altLang="en-US"/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5713" y="3252"/>
                <a:ext cx="130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filter data</a:t>
                </a:r>
                <a:endParaRPr lang="en-US" altLang="zh-CN"/>
              </a:p>
            </p:txBody>
          </p:sp>
          <p:sp>
            <p:nvSpPr>
              <p:cNvPr id="46" name="左大括号 45"/>
              <p:cNvSpPr/>
              <p:nvPr/>
            </p:nvSpPr>
            <p:spPr>
              <a:xfrm>
                <a:off x="6827" y="5543"/>
                <a:ext cx="300" cy="350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742" y="6787"/>
                <a:ext cx="130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filter offset</a:t>
                </a:r>
                <a:endParaRPr lang="en-US" altLang="zh-CN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1041" y="6377"/>
                <a:ext cx="5562" cy="1276"/>
                <a:chOff x="1026" y="2823"/>
                <a:chExt cx="5562" cy="1276"/>
              </a:xfrm>
            </p:grpSpPr>
            <p:sp>
              <p:nvSpPr>
                <p:cNvPr id="52" name="文本框 51"/>
                <p:cNvSpPr txBox="1"/>
                <p:nvPr/>
              </p:nvSpPr>
              <p:spPr>
                <a:xfrm>
                  <a:off x="1026" y="2823"/>
                  <a:ext cx="5562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/>
                    <a:t>std::vector&lt;uint32_t&gt; filter_offsets_</a:t>
                  </a:r>
                  <a:endParaRPr lang="en-US" altLang="zh-CN"/>
                </a:p>
              </p:txBody>
            </p:sp>
            <p:sp>
              <p:nvSpPr>
                <p:cNvPr id="53" name="左箭头 52"/>
                <p:cNvSpPr/>
                <p:nvPr/>
              </p:nvSpPr>
              <p:spPr>
                <a:xfrm>
                  <a:off x="4656" y="3537"/>
                  <a:ext cx="749" cy="524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1391" y="3500"/>
                  <a:ext cx="3144" cy="5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ym typeface="+mn-ea"/>
                    </a:rPr>
                    <a:t>Filter offset</a:t>
                  </a:r>
                  <a:r>
                    <a:rPr lang="zh-CN" altLang="en-US"/>
                    <a:t> </a:t>
                  </a:r>
                  <a:endParaRPr lang="zh-CN" altLang="en-US"/>
                </a:p>
              </p:txBody>
            </p:sp>
          </p:grpSp>
        </p:grpSp>
        <p:sp>
          <p:nvSpPr>
            <p:cNvPr id="56" name="文本框 55"/>
            <p:cNvSpPr txBox="1"/>
            <p:nvPr/>
          </p:nvSpPr>
          <p:spPr>
            <a:xfrm>
              <a:off x="10785" y="9375"/>
              <a:ext cx="129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m &gt;= n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1695450" y="1113790"/>
            <a:ext cx="6250940" cy="3743960"/>
            <a:chOff x="2670" y="1754"/>
            <a:chExt cx="9844" cy="5896"/>
          </a:xfrm>
        </p:grpSpPr>
        <p:sp>
          <p:nvSpPr>
            <p:cNvPr id="4" name="矩形 3"/>
            <p:cNvSpPr/>
            <p:nvPr/>
          </p:nvSpPr>
          <p:spPr>
            <a:xfrm>
              <a:off x="611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k1</a:t>
              </a:r>
              <a:endParaRPr lang="en-US" altLang="zh-CN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516" y="3301"/>
              <a:ext cx="1388" cy="3358"/>
              <a:chOff x="2867" y="2531"/>
              <a:chExt cx="1388" cy="335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867" y="2531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s[0] = 0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67" y="2954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s[1]</a:t>
                </a: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67" y="3365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s[2]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67" y="3788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s[3]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67" y="4210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s[4]</a:t>
                </a: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67" y="4633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67" y="5044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s[n-1]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867" y="5467"/>
                <a:ext cx="1388" cy="42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s[n]</a:t>
                </a:r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670" y="7070"/>
              <a:ext cx="39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std::vector&lt;size_t&gt; start_</a:t>
              </a: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5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k2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759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k3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833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k4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907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k5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9812" y="2350"/>
              <a:ext cx="74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k...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52" y="2350"/>
              <a:ext cx="1221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kn-1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624" y="2350"/>
              <a:ext cx="890" cy="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kn</a:t>
              </a:r>
              <a:endParaRPr lang="en-US" altLang="zh-CN"/>
            </a:p>
          </p:txBody>
        </p:sp>
        <p:cxnSp>
          <p:nvCxnSpPr>
            <p:cNvPr id="24" name="肘形连接符 23"/>
            <p:cNvCxnSpPr>
              <a:stCxn id="5" idx="3"/>
            </p:cNvCxnSpPr>
            <p:nvPr/>
          </p:nvCxnSpPr>
          <p:spPr>
            <a:xfrm flipV="1">
              <a:off x="4904" y="3075"/>
              <a:ext cx="1208" cy="438"/>
            </a:xfrm>
            <a:prstGeom prst="bentConnector3">
              <a:avLst>
                <a:gd name="adj1" fmla="val 100000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6" idx="3"/>
            </p:cNvCxnSpPr>
            <p:nvPr/>
          </p:nvCxnSpPr>
          <p:spPr>
            <a:xfrm flipV="1">
              <a:off x="4904" y="3075"/>
              <a:ext cx="1948" cy="861"/>
            </a:xfrm>
            <a:prstGeom prst="bentConnector3">
              <a:avLst>
                <a:gd name="adj1" fmla="val 99794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flipV="1">
              <a:off x="4904" y="3070"/>
              <a:ext cx="2706" cy="1296"/>
            </a:xfrm>
            <a:prstGeom prst="bentConnector3">
              <a:avLst>
                <a:gd name="adj1" fmla="val 99815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flipV="1">
              <a:off x="4886" y="3080"/>
              <a:ext cx="6724" cy="2965"/>
            </a:xfrm>
            <a:prstGeom prst="bentConnector3">
              <a:avLst>
                <a:gd name="adj1" fmla="val 99985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/>
            <p:nvPr/>
          </p:nvCxnSpPr>
          <p:spPr>
            <a:xfrm flipV="1">
              <a:off x="4904" y="3090"/>
              <a:ext cx="7596" cy="3388"/>
            </a:xfrm>
            <a:prstGeom prst="bentConnector3">
              <a:avLst>
                <a:gd name="adj1" fmla="val 99973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7919" y="1754"/>
              <a:ext cx="263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std::string keys_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105025" y="1362075"/>
            <a:ext cx="3286125" cy="476250"/>
            <a:chOff x="3315" y="2145"/>
            <a:chExt cx="5175" cy="750"/>
          </a:xfrm>
        </p:grpSpPr>
        <p:sp>
          <p:nvSpPr>
            <p:cNvPr id="4" name="矩形 3"/>
            <p:cNvSpPr/>
            <p:nvPr/>
          </p:nvSpPr>
          <p:spPr>
            <a:xfrm>
              <a:off x="3315" y="2145"/>
              <a:ext cx="3675" cy="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filter map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6990" y="2145"/>
              <a:ext cx="1501" cy="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k_(1B)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2619375" y="971550"/>
            <a:ext cx="4318000" cy="4668520"/>
            <a:chOff x="4125" y="1530"/>
            <a:chExt cx="6800" cy="7352"/>
          </a:xfrm>
        </p:grpSpPr>
        <p:sp>
          <p:nvSpPr>
            <p:cNvPr id="4" name="矩形 3"/>
            <p:cNvSpPr/>
            <p:nvPr/>
          </p:nvSpPr>
          <p:spPr>
            <a:xfrm>
              <a:off x="6315" y="2205"/>
              <a:ext cx="2175" cy="4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Filters data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970" y="1530"/>
              <a:ext cx="3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filter block content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79" y="1875"/>
              <a:ext cx="11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data_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79" y="6000"/>
              <a:ext cx="14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offset_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25" y="3400"/>
              <a:ext cx="9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start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315" y="6290"/>
              <a:ext cx="2175" cy="1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filter index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25" y="3957"/>
              <a:ext cx="10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limit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15" y="7690"/>
              <a:ext cx="2175" cy="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fil. data. size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" y="8294"/>
              <a:ext cx="2175" cy="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base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8" idx="3"/>
            </p:cNvCxnSpPr>
            <p:nvPr/>
          </p:nvCxnSpPr>
          <p:spPr>
            <a:xfrm>
              <a:off x="5108" y="3690"/>
              <a:ext cx="116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108" y="4248"/>
              <a:ext cx="116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8490" y="6290"/>
              <a:ext cx="98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8490" y="2205"/>
              <a:ext cx="98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" name="组合 82"/>
          <p:cNvGrpSpPr/>
          <p:nvPr/>
        </p:nvGrpSpPr>
        <p:grpSpPr>
          <a:xfrm>
            <a:off x="1594485" y="1327150"/>
            <a:ext cx="8525510" cy="2672715"/>
            <a:chOff x="2511" y="2090"/>
            <a:chExt cx="13426" cy="4209"/>
          </a:xfrm>
        </p:grpSpPr>
        <p:grpSp>
          <p:nvGrpSpPr>
            <p:cNvPr id="37" name="组合 36"/>
            <p:cNvGrpSpPr/>
            <p:nvPr/>
          </p:nvGrpSpPr>
          <p:grpSpPr>
            <a:xfrm>
              <a:off x="2511" y="2090"/>
              <a:ext cx="13427" cy="3194"/>
              <a:chOff x="2511" y="2090"/>
              <a:chExt cx="13427" cy="319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605" y="267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offset_1=0</a:t>
                </a:r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605" y="3195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offset_2=a</a:t>
                </a:r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 rot="0">
                <a:off x="10770" y="2090"/>
                <a:ext cx="4589" cy="865"/>
                <a:chOff x="7950" y="2045"/>
                <a:chExt cx="4589" cy="865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9570" y="2330"/>
                  <a:ext cx="2969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/>
                    <a:t>block_1_offset = 0</a:t>
                  </a:r>
                  <a:endParaRPr lang="en-US" altLang="zh-CN"/>
                </a:p>
              </p:txBody>
            </p:sp>
            <p:cxnSp>
              <p:nvCxnSpPr>
                <p:cNvPr id="9" name="直接箭头连接符 8"/>
                <p:cNvCxnSpPr>
                  <a:stCxn id="7" idx="1"/>
                </p:cNvCxnSpPr>
                <p:nvPr/>
              </p:nvCxnSpPr>
              <p:spPr>
                <a:xfrm flipH="1">
                  <a:off x="7950" y="2620"/>
                  <a:ext cx="1620" cy="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8415" y="2045"/>
                  <a:ext cx="937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map</a:t>
                  </a:r>
                  <a:endParaRPr lang="en-US" altLang="zh-CN"/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2990" y="267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Slice1</a:t>
                </a:r>
                <a:endParaRPr lang="zh-CN" altLang="en-US">
                  <a:sym typeface="+mn-ea"/>
                </a:endParaRPr>
              </a:p>
            </p:txBody>
          </p:sp>
          <p:cxnSp>
            <p:nvCxnSpPr>
              <p:cNvPr id="20" name="肘形连接符 19"/>
              <p:cNvCxnSpPr>
                <a:stCxn id="4" idx="1"/>
              </p:cNvCxnSpPr>
              <p:nvPr/>
            </p:nvCxnSpPr>
            <p:spPr>
              <a:xfrm rot="10800000">
                <a:off x="6185" y="2649"/>
                <a:ext cx="1419" cy="283"/>
              </a:xfrm>
              <a:prstGeom prst="bentConnector3">
                <a:avLst>
                  <a:gd name="adj1" fmla="val 49965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/>
              <p:nvPr/>
            </p:nvCxnSpPr>
            <p:spPr>
              <a:xfrm rot="10800000">
                <a:off x="6186" y="3184"/>
                <a:ext cx="1419" cy="283"/>
              </a:xfrm>
              <a:prstGeom prst="bentConnector3">
                <a:avLst>
                  <a:gd name="adj1" fmla="val 22480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左大括号 22"/>
              <p:cNvSpPr/>
              <p:nvPr/>
            </p:nvSpPr>
            <p:spPr>
              <a:xfrm>
                <a:off x="2511" y="2639"/>
                <a:ext cx="439" cy="1081"/>
              </a:xfrm>
              <a:prstGeom prst="leftBrace">
                <a:avLst>
                  <a:gd name="adj1" fmla="val 8333"/>
                  <a:gd name="adj2" fmla="val 4824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604" y="3715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offset_3=a</a:t>
                </a: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604" y="424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offset_4=b</a:t>
                </a: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605" y="4760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offset_5=b</a:t>
                </a: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990" y="3184"/>
                <a:ext cx="3196" cy="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filter Slice2</a:t>
                </a:r>
                <a:endParaRPr lang="zh-CN" altLang="en-US">
                  <a:sym typeface="+mn-ea"/>
                </a:endParaRPr>
              </a:p>
            </p:txBody>
          </p:sp>
          <p:cxnSp>
            <p:nvCxnSpPr>
              <p:cNvPr id="30" name="肘形连接符 29"/>
              <p:cNvCxnSpPr>
                <a:stCxn id="26" idx="1"/>
              </p:cNvCxnSpPr>
              <p:nvPr/>
            </p:nvCxnSpPr>
            <p:spPr>
              <a:xfrm rot="10800000">
                <a:off x="6206" y="3194"/>
                <a:ext cx="1398" cy="783"/>
              </a:xfrm>
              <a:prstGeom prst="bentConnector3">
                <a:avLst>
                  <a:gd name="adj1" fmla="val 49928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/>
              <p:nvPr/>
            </p:nvCxnSpPr>
            <p:spPr>
              <a:xfrm rot="10800000">
                <a:off x="6208" y="3711"/>
                <a:ext cx="1395" cy="798"/>
              </a:xfrm>
              <a:prstGeom prst="bentConnector3">
                <a:avLst>
                  <a:gd name="adj1" fmla="val 62150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/>
              <p:nvPr/>
            </p:nvCxnSpPr>
            <p:spPr>
              <a:xfrm rot="10800000">
                <a:off x="6213" y="3696"/>
                <a:ext cx="1387" cy="1340"/>
              </a:xfrm>
              <a:prstGeom prst="bentConnector3">
                <a:avLst>
                  <a:gd name="adj1" fmla="val 71953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 rot="0">
                <a:off x="10804" y="3153"/>
                <a:ext cx="5135" cy="865"/>
                <a:chOff x="7950" y="2045"/>
                <a:chExt cx="5135" cy="865"/>
              </a:xfrm>
            </p:grpSpPr>
            <p:sp>
              <p:nvSpPr>
                <p:cNvPr id="34" name="文本框 33"/>
                <p:cNvSpPr txBox="1"/>
                <p:nvPr/>
              </p:nvSpPr>
              <p:spPr>
                <a:xfrm>
                  <a:off x="9570" y="2330"/>
                  <a:ext cx="351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/>
                    <a:t>block_2_offset = 5000</a:t>
                  </a:r>
                  <a:endParaRPr lang="en-US" altLang="zh-CN"/>
                </a:p>
              </p:txBody>
            </p:sp>
            <p:cxnSp>
              <p:nvCxnSpPr>
                <p:cNvPr id="35" name="直接箭头连接符 34"/>
                <p:cNvCxnSpPr>
                  <a:stCxn id="34" idx="1"/>
                </p:cNvCxnSpPr>
                <p:nvPr/>
              </p:nvCxnSpPr>
              <p:spPr>
                <a:xfrm flipH="1">
                  <a:off x="7950" y="2620"/>
                  <a:ext cx="1620" cy="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文本框 35"/>
                <p:cNvSpPr txBox="1"/>
                <p:nvPr/>
              </p:nvSpPr>
              <p:spPr>
                <a:xfrm>
                  <a:off x="8415" y="2045"/>
                  <a:ext cx="937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map</a:t>
                  </a:r>
                  <a:endParaRPr lang="en-US" altLang="zh-CN"/>
                </a:p>
              </p:txBody>
            </p:sp>
          </p:grpSp>
        </p:grpSp>
        <p:sp>
          <p:nvSpPr>
            <p:cNvPr id="82" name="文本框 81"/>
            <p:cNvSpPr txBox="1"/>
            <p:nvPr/>
          </p:nvSpPr>
          <p:spPr>
            <a:xfrm>
              <a:off x="7165" y="5719"/>
              <a:ext cx="34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block_offset/2048 = 5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U4MTA2OTEwODQ3IiwKCSJHcm91cElkIiA6ICI3MzA5OTc2NTgiLAoJIkltYWdlIiA6ICJpVkJPUncwS0dnb0FBQUFOU1VoRVVnQUFBRHdBQUFBOENBWUFBQUE2L05seUFBQUFDWEJJV1hNQUFBc1RBQUFMRXdFQW1wd1lBQUFBSkVsRVFWUm9nZTNCTVFFQUFBRENvUFZQN1drSm9BQUFBQUFBQUFBQUFBQUFBQUFBYmpoOEFBRnRlMTFqQUFBQUFFbEZUa1N1UW1DQyIsCgkiVGhlbWUiIDogIiIsCgkiVHlwZSIgOiAiZmxvdyIsCgkiVmVyc2lvbiIgOiAiIgp9Cg=="/>
    </extobj>
    <extobj name="ECB019B1-382A-4266-B25C-5B523AA43C14-2">
      <extobjdata type="ECB019B1-382A-4266-B25C-5B523AA43C14" data="ewoJIkZpbGVJZCIgOiAiMTYwMDExODg1MjI5IiwKCSJHcm91cElkIiA6ICI3MzA5OTc2NTgiLAoJIkltYWdlIiA6ICJpVkJPUncwS0dnb0FBQUFOU1VoRVVnQUFBcXdBQUFEbUNBWUFBQUFRbnRjVEFBQUFDWEJJV1hNQUFBc1RBQUFMRXdFQW1wd1lBQUFiUUVsRVFWUjRuTzNkZTNCVTllSCs4ZWRra3hBU1RBbElrSWlEVWdvMEdNbnVTaE1DUlV5QWt0aHlEVmNsSUJXcFgwRzBHdmhSd0dJRmd5RkJDKzJnQ0V4S0lWakErTVZpa1JZWWpQQVZiR0c1VExDcHBTaGpCN3dVb3BJbEpDSG45d2ZkbFJBdXVaL2Q3UHMxdzh6dTJiT2Y4NXdsRXg0Kys5bXpF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PQ3pES3NETklKZ2g4TXh5VFROUnlUMU5nd2p3dXBBOEErbWFWNlVkTm93alBjay9XOWxaZVdPbzBlUGxscWRDd0FBVk9mdmhUWFk0WEJza2pUUzZpRHdmNlpwZm1ZWXh2ODdkT2pRT2tsVlZ1Y0JBQUNYK1hWaGRUZ2NEMHRhZTlkZGQybmV2SG5xMXEyYmJybmxGcXRqd1UrVWxwYnE4ODgvMS83OSsvV1h2L3hGUjQ0YzhUeTByYlMwZEdKeGNmRTNWdVlEQUFDWCtYVmh0ZHZ0K3d6RFNGcTllclhzZHJ2VmNlREhUTlBVbmoxN3RIanhZcDA3ZDA2bWFSNTJ1VnhPTWRNS0FJRGxncXdPMEVDOUphbGJ0MjVXNTRDZk13eEQ5OTkvdjlhdFc2Zkl5RWdaaGhGdnQ5dEhXWjBMQUFENGVXSDFmTUNLWlFCb0xERXhNWm94WTRZa3lUQ01KeXlPQXdBQTVPZUZGV2dLUTRjT1ZYaDR1Q1Q5MEc2Mzk3WTZEd0FBZ1k3Q0Nsd2xJaUpDWThlTzlkeWRiV1VXQUFCQVlRV3VhZFNvVVRJTVE0WmhqTExiN1Iyc3pnTUFRQ0FMbU1JNmRlcFVPWjFPclYyN3R0cjIwNmRQeStsMEtpRWhRVjkvL1hXVEhIdkNoQWthTm15WUtpb3FtbVI4Tkw3YmI3OWR5Y25Ka2hSbUdNYVRWdWNCQUNDUUJVeGhIVHg0c0NTcHNMQ3cybmJQL2NURVJFVkdSamJKc1NkTm1xUXBVNllvSkNTa1NjWkgwNWd3WVlMbjVzTk9wNU8vUEFBQUxCSXdoWFhRb0VFS0NncFNVVkdSenA0OTY5M3VLYXhEaGd5cDE3aW1hZDUwbjdTME5JMGF4UldTL0UxOGZMeTZkKzh1U1oycXFxb3lyTTREQUVDZ0NwakMycUZEQi9YdTNWdFZWVlhhdTNldkpNbnRkdXZnd1lNS0RRM1Z3SUVESlVrN2QrN1UrUEhqbFppWXFNR0RCeXMzTjFmbDVlWGVjWnhPcDV4T3AvTHo4NVdjbkt4VnExWkprbzRkTzZhSEgzNVlmZnYyMVgzMzNhZlhYbnV0eG5OS1Nrb2tYUzY1R3pkdTFJZ1JJNVNRa0tEVTFGU3RYTGxTbHk1ZHF2R2MzYnQzYTl5NGNVcE1UTlRZc1dQMTRZY2ZOdlZMaGY4eURFTVpHUm1lMjQ5YkhBY0FnSUFWTUlWVituWVcxVE9yK3Y3Nzc2dWlva0pKU1VtS2lJalFqaDA3TkdmT0hGVlVWR2pNbURIcTNMbXo4dlB6OWZMTEw5Y1lhLzM2OVVwTlRmVithY0hzMmJOMTlPaFI5ZTNiVjBPSER0WEZpeGV2bTJQRGhnM0t5Y2xSV1ZtWjB0UFRGUllXcHRXclYydjU4dVUxOW4zcHBaZmtjRGdVRXhPakV5ZE9LQ3NycXpGZUN0UlNjbkt5MnJadEswbDJ1OTErbjlWNUFBQUlSQUZWV0QzTEFnNGNPS0R5OHZJYXl3RldyMTR0U2JyMzNuc1ZHaHJxZVR0WU8zYnNxREhXM0xsemxabVpxWlNVRkVsU1pXV2xKQ2twS1VtWm1abmVpODlmeTZaTm15UkpDeGN1VkdabXBuSnpjeVZKQlFVRnFxcXEvazJnaXhZdDBwdzVjN1I0OFdKSlVuRnhjZjFPSHZYU3FsVXJQZmpnZzVJa3d6Q2V0amdPQUFBQkthQUthN3QyN1dTMzIrVjJ1L1hCQng5bzc5NjlDZ3NMMDRBQkF5UkpwMDZka2lSdDJiSkZlWGw1MnJKbGl5UjUzOHEvVW14c2JMWDdDeFlzVU1lT0haV1ZsYVhVMUZTOS9mYmIxODF4NXN3WlNWTFhybDBsU1YyNmRKRjBlWW5DaFFzWHF1M3JlYXhUcDA2U3ZpM0dhRDdEaGcxVGNIQ3dKS1hhN2ZZdVZ1Y0JBQ0RRQkZSaGxiNmRUYzNMeTFOSlNZbCsrTU1mcW5YcjFwS2s5dTNiUzVMeTgvTjE4T0RCYW4rdVpyUFpxdDN2MzcrL3RtM2JwaGRmZkZGbno1N1Zva1dMcXExOXZWSjBkTFNrYnd2eUo1OThJa21Lakl6MGZNTVNmTWl0dDk2cUJ4NTRRSktDRGNQSXREb1BBQUNCSnVBS2EwcEtpb0tDZ3VSeXVTUlZ2enFBNTVQOE0yZk8xSklsUzdSczJUSTkvdmpqMnJsejUwM0hIVE5takhKemM3Mzdob1dGMVNpMUh1bnA2Wkl1ejhvdVhicFV6enp6akNScDRzU0pNZ3lqL2llSEpqTnUzRGhKa21tYUUrKzU1NTRJaStNQUFCQlFncTBPME55aW9xTFVwMDhmSFRod1FPSGg0ZXJmdjcvM3NhbFRweW8wTkZRRkJRVXFLQ2hRcTFhdDFMMTdkOTE1NTUyMUduZnIxcTI2ZE9tUzR1TGlOR3ZXck9zVzFzbVRKMHVTM25qakRXM2V2Rm5SMGRHYU1XT0dkenQ4VDQ4ZVBlUndPSFRvMEtFb204MDJYZEl5cXpNQkFCQW8vSG82eitGd21KS3UrWlk5ME5nS0N3djExRk5QeVRUTmoxd3VWdzlKTjc4SUx3QUFhTENBV3hJQTFGZS9mdjEwMjIyM3lUQ003OFhIeHcrek9nOEFBSUdDd2dyVWtzMW0wNlJKa3lSSlFVRkJzeXlPQXdCQXdLQ3dBbldRbHBhbXNMQXdTUnJZdTNmdlhsYm5BUUFnRUZCWWdUcUlqSXpVNk5Hakpja0lDZ3FhYlhVZUFBQUNBWVVWcUtQL0ZsWVpocEhlcTFldmRoYkhBUUNneFdzUlZ3a0FVR2R1MHpTTEpLMTF1VnhySkZWWUhRZ0FnT3RoaGhVSVRPR0dZZlF4REdPbDNXN2ZMaW5FNmtBQUFGeFBpNWhoNVRxc1FOMmNQMzllSjArZVZIWjJ0bzRmUHk3VE5PZTZYSzRsVnVjQ0FPQmFtR0VGQWxDYk5tMFVGeGVuK2ZQblM1SU13NWhnY1NRQUFLNkx3Z29Fc002ZE8zdHVmcy9LSEFBQTNBaUZGUWhnRVJFUm5wdXRyY3dCQU1DTlVGZ0JBQURnMHlpc0FBQUE4R2tVVmdBQUFQZzBDaXNBQUFCOFdyRFZBUUNnaFFsMk9CeVRUTk44UkZKdnd6QWlidm9NQURkaW1xWlphaGpHdjB6VDNGNVZWYlh0eUpFamU2ME9oZWJGRENzQU5KNWdoOE94U2RKYXd6Q1NLS3RBb3pBTXcyZ2o2UjdETU9iWWJMYjM3SGI3L3prY2prU3JnNkg1TU1NS0FJM0U0WEJNa2pUeXJydnUwcng1ODlTdFd6ZmRjc3N0MTl4MzQ4YU55c25KVVZ4Y25QTHk4cnpiLy9DSFB5ZzdPMXY5Ky9mWHIzLzk2eWJKK2FjLy9VbGxaV1VhTldwVWs0eC9QVTZuVTVLMGE5Y3V0VzNidGxtUGZhTWNudnZqeDQ5WFdGaVlKT2tIUC9pQkVoSVNhcnhXOVRrSHozTWs2WVVYWHRDUGZ2UWpTVkpKU1lsU1VsSWtOYzgzTmk1ZHVsU3Z2LzY2SkduS2xDbWFPWE9tOTdGbm4zMVcrL2Z2MTZaTm01cjE3NlkyeHpWTlV5VWxKZnIwMDAvMTdydnY2cDEzM3RIcDA2ZjdtcWE1ejI2M3ozYTVYTG5ORmhpV29iQUNRQ014VGZNUnd6QTBiOTQ4MmUzMkcrNDdhTkFnTFZ1MlRFVkZSVHA3OXF6YXRXc25TU29zTEpRa0RSa3lwTDRaWkJnMy90YnR0TFMwZW8zZDBrMmJOcTFHYVdyTTF5b2tKRVJMbHk1VlltS2l2dk9kN3pUYXVMVTFiZG8wYjJHOXNxeEswdHR2djkxb3g2bk56MkJkam1zWWhxS2lvaFFWRmFXNHVEZzkrdWlqV3JObWpkYXNXUk5rbW1hT3crRzQvZENoUXo5dmFHNzROcFlFQUVEajZTMUozYnAxdSttT0hUcDBVTy9ldlZWVlZhVzlleTh2eDNPNzNUcDQ4S0JDUTBNMWNPQkFTZExPblRzMWZ2eDRKU1ltYXZEZ3djck56VlY1ZWJsM0hLZlRLYWZUcWZ6OGZDVW5KMnZWcWxXU3BHUEhqdW5oaHg5VzM3NTlkZDk5OSttMTExNnI4WnlTa2hKSmx3dkd4bzBiTldMRUNDVWtKQ2cxTlZVclY2N1VwVXVYYWp4bjkrN2RHamR1bkJJVEV6VjI3Rmg5K09HSDNuMG1USmlnWWNPR3FhS2k0cHIzYStORzU1dVJrU0duMDZtMzNuckx1Ly9FaVJQbGREcjEzbnZ2MVdxTXVycjZ0YXByNWl1Tkd6ZE81ODZkMDlLbFMydDl2SktTRXUrMnEvZlpzMmVQTWpJeTFMZHZYNDBlUFZvdWwwdGJ0MjdWOE9IRGxaQ1FvSWNlZWtnblQ1NnMxVGw2cEtTa1ZMdGZtL083M3MvZ2wxOStxY3pNVEtXa3BDZ2hJVUVaR1JrcUxpNnU5WEd2SnpRMFZJODk5cGl5czdNOW01Nk1qNDkvb0ZaUGh0K2lzQUpBSS9Hc1diM2VNb0NyZVdaUlBiT3E3Ny8vdmlvcUtwU1VsS1NJaUFqdDJMRkRjK2JNVVVWRmhjYU1HYVBPblRzclB6OWZMNy84Y28yeDFxOWZyOVRVVkc5Wm5qMTd0bzRlUGFxK2ZmdHE2TkNodW5qeDRuVnpiTml3UVRrNU9Tb3JLMU42ZXJyQ3dzSzBldlZxTFYrK3ZNYStMNzMwa2h3T2gySmlZblRpeEFsbFpXVjVINXMwYVpJeU1qSVVFaEp5emZzM2M3UHo5Y3gyN3R1M1Q1TDB4UmRmcUxpNFdPM2J0MWRTVWxLdHhyaVIxMTU3VFN0V3JOQ0tGU3QwNE1DQlJzbDhwVW1USnFsNzkrN2F2bjI3OXh3YVl0bXlaYnI3N3JzVkV4T2pqei8rV0U4ODhZUldyVnFsZnYzNktUbzZXaDkrK0tGeWMyLytidm1VS1ZPOHQ4ZVBIMS90ZmtOK0JqLzk5Rk9kT25WS1E0Y09sZFBwVkZGUmtSWXNXRkNyNDlaR2NuS3lubnJxS2VueUd0YzFkcnU5UTUwR2dGK2hzQUtBUlFZTkdxU2dvQ0FkT0hCQTVlWGxOWllEckY2OVdwSjA3NzMzS2pRMFZOMjdkNWQwdVVSY2JlN2N1ZDdaTEVtcXJLeVVKQ1VsSlNrek0xTXpac3k0Ym81Tm16WkpraFl1WEtqTXpFeHZ5U2tvS0ZCVlZWVzFmUmN0V3FRNWMrWm84ZUxGa2xSdHhpd3RMVTNwNmVuWHZYOHpOenZmSVVPR3lHYXphZi8rL2JwMDZaSjNWalUxTlZVMm02MVdZOXpJNjYrL3JyeThQT1hsNWVudzRjT05rdmxLd2NIQit1VXZmeW1iemFZWFhuaEJwYVdsdFRyRzlUei8vUE9hUFh1MmxpeFpJdW55RFAzeTVjczFlL1pzYnpIODZLT1BianJPbGNzRHBrMmJWdTErUTM0R1kyTmp0WDc5ZW8wY09WTERoZzJUSkowNGNVSnV0L3VteDYydGlSTW5xaytmUGpJTW82T2tkWFVlQUg2RE5hd0FZSkYyN2RySmJyZnI0TUdEK3VDREQ3UjM3MTZGaFlWcHdJQUJrcVJUcDA1SmtyWnMyVkx0ZWRkNmV6bzJOcmJhL1FVTEZtakpraVhLeXNyU3E2KytxaWVmZkZJUFBIRHRkMDNQbkRralNlcmF0YXNrcVV1WExwSXVGNkFMRnk0b0l1TGJpeDE0SHV2VXFaT2tiNHR4WTdqWitiWnIxMDZKaVluYXQyK2ZEaDgrN0YxSzRTbER0Um5qUnVyelliQzZIcTluejU2YU5HbVM4dkx5dEhMbHlqb2Q2MnFldjRzT0hiNmRXUHp1ZDc4clNZcU9qcGFrT2kzSHVKYUcvQXp1M3IxYldWbFpNazFUUFh2MjlHNHZMeTlYZUhoNGczSjVCQVVGNmJubm50UDQ4ZVAxOWRkZkQ3WGI3VSs0WEs2YWJ3M0E3MUZZQWNCQ1E0WU0wY0dEQjVXWGw2ZVNraElOSGp4WXJWdTNsaVMxYjk5ZW4zMzJtZkx6ODlXalI0OGJqdU9aWWZUbzM3Ky90bTNicHQyN2Qydk9uRGxhdEdpUkJnOGVyTkRRMEJyUGpZNk8xdW5UcDNYcTFDbEZSMGZyazA4K2tTUkZSa1kyV3JHb2pkcWNiMXBhbXZidDI2YzllL2JvZ3c4KzBQZS8vMzF2U2F2dEdNMmQrV3JUcDAvWG5qMTc5TTQ3NzlSNExDUWtSQlVWRmZybW0yL1V0bTFiL2VjLy8ybnN5RGQwOWRyYmh2d01abWRuNi96NTg5cXlaWXZhdG0yclFZTUcxZnE0ZGRHeFkwYzkrK3l6ZXVhWloyUVl4aEs3M2I3VDVYSWRyL2VBOEVrVVZnQ3dVRXBLaWw1ODhVVzVYQzVKMWE4T01HclVLSzFjdVZJelo4NVVjbkt5UWtORGRlTEVDWTBjT2ZLRy8vaEwwcGd4WTVTWW1PZ3RQR0ZoWVRVS2hVZDZlcnBXckZpaEJRc1dLRGs1V2UrLy83Nmt5MiszMXZiVDNwSzBmZnQyWGJod3dYc0pxS3Z2ZXp6MzNIUFYxclY2UGp4VG0vTWRPSENnd3NQRDlmYmJiK3ZDaFF2NnlVOStVbTNzaHJ4bTlWR2Y0NFdHaHVyWlo1L1ZJNDg4SXRNMHF6MFdHeHVySTBlT0tDc3JTeWtwS2RxNmRXdWpaYjN5ZzNjclZxeW85aFo4eDQ0ZDlkbG5uMm4rL1BucTBxV0w1czJiVisvejgvQXNKL25OYjM2amMrZk9YWE9mNngyM3J1Ni8vMzZOSERsU2I3NzVabXZETURiMjZ0V3JUMUZSVWYxYk1Id09hMWdCd0VKUlVWSHEwNmVQSkNrOFBGejkrL2YzUGpaMTZsVE5talZMNGVIaEtpZ28wSnR2dnFteXNqTGRlZWVkdFJwMzY5YXRldmZkZHhVWEY2ZGx5NVpkdDdCT25qeFpNMmZPVkhCd3NEWnYzcXp5OG5MTm1ERkRQLzNwVCt0MEx1dldyZFBhdFd1OWIwTmZmZCtqc0xCUXUzYnQ4djZweS9tR2hZWHAvdnZ2MTFkZmZhV1FrQkNscHFaV0c3c2hyMWw5MVBkNHZYdjMxcmh4NDJwcy84VXZmcUdlUFh2cWIzLzdtOWF0VzZmaHc0YzNXbGJQSmEwa1ZidjJyK2U0dDk5K3Uxd3VsM2VwaGRTdzEvUHBwNTlXWkdTa0RoOCtYRzNaUm0yT1d4OC8vL25QZGNjZGQwalNQYUdob1RrTkdndytwL2IvZGZaQkRvZkRsSnJuZ3N0QVMrVzVsTXloUTRmOCt2ZUJMK0IzRW1DdDQ4ZVBhOHFVS2Fxc3JLeXFxcXBLTzNMa3lNMC9iUWUvd0F3ckFBQm9FV0pqWS9YNDQ0L0xNSXdnbTgyMnRtZlBudTJ0em9UR1FXRUZBQUF0eGtNUFBTU0h3eUZKTVdGaFlYa1d4MEVqb2JBQ0FJQVd3MmF6NlZlLytwWGF0R21qb0tDZ0g4Zkh4LytQMVpuUWNCUldBQURRb25UcTFNbjc1UWxCUVVIWjk5eHpUOU5mNHd4TmlzSUtBQUJhbkVHREJubXVUaEFSSEJ5ODBlbDAxdTQ3Z3VHVEtLd0FBS0JGZXVhWlp4UVRFeU5KOXFxcXFpVlc1MEg5VVZnQkFFQ0xGQkVSb2F5c0xBVUZCVW5Ta3c2SEk5bnFUS2dmQ2lzQStKR3J2eGtKd0kzZGZmZmRldXl4eDJRWVJwQnBtcitMaTR1THNqb1Q2bzdDQ2dBV01VMVRHemR1MUlnUkk1U1FrS0RVMUZTdFhMbFNseTVkOHU3amREcmxkRHFWbjUrdjVPUmtyVnExeXNMRWdIK2FQSG15NHVQalpSaEc1NUNRa0RWVzUwSGRVVmdCd0NJYk5teFFUazZPeXNyS2xKNmVyckN3TUsxZXZWckxseSt2c2UvNjlldVZtcHFxYnQyNldaQVU4RzgybTAzUFAvKzhJaUlpSkdsa2ZIejhOS3N6b1c0b3JBQmdrVTJiTmttU0ZpNWNxTXpNVE9YbTVrcVNDZ29LVkZWVlZXM2Z1WFBuS2pNelV5a3BLYzJlRTJnSlltSmlORy9lUEVtU1lSakxldlhxeGYvKy9BaUZGUUFzY3ViTUdVbFMxNjVkSlVsZHVuU1JKTG5kYmwyNGNLSGF2ckd4c2MwYkRtaUJoZ3dab3JTME5CbUcwU1kwTkhTanBHQ3JNNkYyS0t3QVlKSG82R2hKMHFsVHB5UkpuM3p5aVNRcE1qSlM0ZUhoMWZhMTJXek5HdzVvZ1F6RDBPelpzOVdwVXljWmhuR3YzVzVmWkhVbTFJNWhkWUNHY0RnY3BpUWRQSGpRNmlpQTMzSTZuWktrUTRjTytmWHZBMS9nK1owRUFDMkEyelROSWtsclhTN1hHa2tWVm9aaGhoVUFBQUJYQ3pjTW80OWhHQ3Z0ZHZ0MlNaWitVeGhyTndDZ2tmR3VEd0IvZC83OGVaMDhlVkxaMmRrNmZ2eDRpdDF1ZjlybGNsbjJiV0hNc0FJQUFLQ2FObTNhS0M0dVR2UG56NWNrR1lZeHdjbzhGRllBQUFCY1UrZk9uVDAzdjJkbERnb3JBQUFBcnVtL1g3WWdTYTJ0ekVGaEJRQUFnRStqc0FJQUFNQ25VVmdCQUFEZzB5aXNBQUFBOEdrVVZnQUFBUGcwQ2lzQUFBQjhHb1VWQUFBQVBvM0NDZ0FBQUo5R1lRVUFQL1BLSzY5Y2MvdXJyNzZxcXFxcVprNERBRTB2Mk9vQUFCQ29MbDI2cEg3OStxbEhqeDQzM2Jla3BFUmJ0MjZWSksxWnMwWS8rOW5QSkVuRnhjWGF2MysvSmsrZXJGV3JWdW1SUng1cDBzd0FZQVZtV0FIQUQrM2F0VXVTVkZoWUtMZmJiWEVhQUdoYXpMQUNnSVZ1dmZWVy9lNTN2N3ZtWTVXVmxTb3JLNVBiN2Rienp6K3ZZOGVPeWVWeVNibzh5M3JiYmJmcHozLytzMHBLU3ZUV1cyOUprbjc4NHg5N256OTkrblNOR0RHaTZVOENBSm9ZaFJVQUxQYjAwMC9ycTYrK1VsRFE1VGU5L3ZuUGY2cDc5KzRLQ1FsUnExYXQxS3BWS3cwWU1FQkZSVVV5REVPU05HdldMTDMxMWx0cTNicTFObS9lTEVseU9wM2F0bTJiYkRhYlplY0NBRTJCSlFFQVlMSGMzRnkxYjk5ZWxaV1ZxcXlzMU1XTEYxVmVYcTdTMGxLZFBYdFdralJtekJnZE8zWk1QWHYybENRbEpDVG9peSsrMElRSkU2eU1EZ0ROZ2hsV0FMQ0lhWnJlV2RXUFB2cElCUVVGa3FTeFk4ZHE3ZHExM3YxR2pSb2xTZXJYcjU5NjllcmwzVDUvL255MWJkdTJHUk1EZ0RVb3JBQmdrYkt5TXJWdTNWcVNGQlVWcGFsVHAwcVMvdjN2ZjN0dlMxSjBkTFFrS1MwdHJkcnp2L25tR3ozNDRJUFZ0bDI1aHZXM3YvMnR1bmJ0MmlUWkFhQTVVVmdCd0NKZmZ2bWxicjMxVnMyZE8xZW1hVjUzdi9MeWNzMmRPMWRaV1ZuVnRuZnAwa1hidDIvMzNtY05LNENXaXNKYUM2Kzg4b3IzbW9kWGV2WFZWelZ0MmpUdlczb0FVQmYvK01jLzFMVnJWeFVXRm5xdnNTcDl1eVJnMjdadGF0dTJyZnIzNzYvaHc0ZGJtQlFBckJWUWhaV0xkQVB3SmUrKys2NkdEQm1pd3NKQ1NkTHZmLzk3L2YzdmY5ZVpNMmYwNktPUDZ2UFBQMWRRVUpDU2twSXNUZ29BMWdxb3d0b1F1M2J0VWtwS2lnb0xDMVZaV1dsMUhBQis3dU9QUDViTDVkTENoUXUxYk5reVNWSnNiS3g2OXV5cDZkT25LeW9xU3NIQndmcmpILytvVTZkT3FWV3JWalhHU0UxTnJiSHR5aldzZDl4eGgxYXRXdFYwSndFQXpTVGdDaXNYNlFiZ0M4NmRPNmZwMDZjckpDUkVVVkZSa2k2dlFiM1NHMis4b2MyYk42dWdvRUFaR1JrMXhyaHkvU29BdEdRQlYxZ2xMdElOd0hwMnUxMTJ1MTJTbEplWGQ4MTlSbzhlcmRHalI5ZlkvdGUvL3JVcG93R0F6d25JVHd0eGtXNEFBQUQvRVZBenJGeWtHd0FBd1A4RVZHSGxJdDBBQUFEK0o2QUtLeGZwQmdBQThEOEJWVmk1U0RjQUFJRC9DYWpDeWtXNkFRQUEvRS9BRkZZdTBnMEFBT0NmQXFhd2NwRnVBTTNBTFNuOC9QbnphdE9tamRWWkFLREIzRzYzNTJhWmxUa0NwckJ5a1c0QVRjMDB6U0xETVBxY1BIbFNjWEZ4VnNjQmdBWTdmZnEwSk1rMHpYOVptU01ndnpnQUFKcklXa25LenM1V2NYR3hTa3RMcmM0REFQWGlkcnQxNHNRSjVlVGtlRFp0c1RKUHdNeXdBa0JUYzdsY2EreDJlL3J4NDhkVEprNmNhSFVjQUdnc0I4ckx5eGRiR1lBWlZnQm9QQlV1bHl2Vk5NMjVrbzVLdW1CMUlBQ29wekxUTkkrYnB2bXJpeGN2RGlncUtpcTNNZ3d6ckFEUXVDcGNMdGNTU1V1c0RnSUFMUVV6ckFBQUFQQnBGRllBQUFENE5Bb3JBQUFBZkJxRkZRQUFBRDZOd2dvQUFBQ2ZSbUVGQUFDQVQ2T3dBZ0FBd0tkUldBRUFBT0RUS0t3QUFBRHdhUlJXQUFBQStEUUtLd0FBQUh3YWhSVUFBQUEramNJS0FBQUFuMFpoQlFBQWdFK2pzQUlBQU1DblVWZ0JBQURnMHlpc0FBQUE4R2tVVmdBQUFQZzBDaXNBQUFCOEdvVVZBQUFBUG8zQ0NnQUFBSjlHWVFVQUFJQlBvN0FDQUFEQXAxRllBUUFBNE5Nb3JBQUFBUEJwRkZZQUFBRDROQW9yQUFBQWZCcUZGUUFBQUQ2Tndnb0FBQUNmUm1FRkFBQ0FUNk93QWdBQXdLZFJXQUVBQU9EVEtLd0FBQUR3YVJSV0FBQUErRFFLS3dBQUFId2FoUlVBQUFBK2pjSUtBQUFBbjBaaEJRQUFnRStqc0FJQUFNQ25VVmdCQUFEZzB5aXNBQUFBOEdrVVZnQUFBUGcwQ2lzQUFBQjhHb1VWQUFBQVBvM0NDZ0FBQUo5R1lRVUFBSUJQOC9mQzZwYWs4K2ZQVzUwRDhFdHV0OXR6czh6S0hBQUEzSWhmRjFiVE5Jc2s2ZVRKazFaSEFmelM2ZE9uSlVtbWFmN0w0aWdBQUZ5WFh4ZFdTV3NsS1RzN1c4WEZ4U290TGJVNkQrQVgzRzYzVHB3NG9aeWNITSttTFZibUFRRGdSZ3lyQXpSUWlOMXUzMjRZUm9yVlFRQS9kdURpeFlzRGlvcUt5cTBPQWdEQXRkaXNEdEJBVldmT25ObDQyMjIzdVEzRGlKWVVLU25FNmxDQUh5Z3pUZk1ma2xhV2w1ZFBwYXdDQUFBQUFBQUFBQUFBQUFBQUFBQUFBQUFBQUFBQUFBQUFBQUFBQUFBQUFBQUFBQUFBQUFBQUFBQUFBQUFBQUFBQUFBQUFBQUFBQUFBQUFBQUFBQUFBQUFBQUFBQUFBQUFBQUFBQUFBQUFBQUFBQUFBQUFBQUFBQUFBQUFBQUFBQUFBQUFBQUFBQUFBQUFBQUFBQUFBQUFBQUFBQUFBQUFBQUFBQUFBR0NaL3cvb0tqaTdaa0REMEFBQUFBQkpSVTVFcmtKZ2dnPT0iLAoJIlRoZW1lIiA6ICIiLAoJIlR5cGUiIDogImZsb3ciLAoJIlZlcnNpb24iIDogIjU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WPS 演示</Application>
  <PresentationFormat>宽屏</PresentationFormat>
  <Paragraphs>378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LIN-</cp:lastModifiedBy>
  <cp:revision>12</cp:revision>
  <dcterms:created xsi:type="dcterms:W3CDTF">2022-03-03T02:30:00Z</dcterms:created>
  <dcterms:modified xsi:type="dcterms:W3CDTF">2022-03-25T06:37:42Z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0B542F8B705446C8926EFD1B7D9EDF99</vt:lpwstr>
  </property>
  <property fmtid="{D5CDD505-2E9C-101B-9397-08002B2CF9AE}" pid="3" name="KSOProductBuildVer">
    <vt:lpwstr>2052-11.1.0.11365</vt:lpwstr>
  </property>
</Properties>
</file>