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24A1-F9D5-47DE-BEF7-BF7C02803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C589-589F-4765-8D9F-7EE345FE25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2906" y="2298584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block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8488" y="2298583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0" idx="1"/>
            <a:endCxn id="2" idx="3"/>
          </p:cNvCxnSpPr>
          <p:nvPr/>
        </p:nvCxnSpPr>
        <p:spPr>
          <a:xfrm flipH="1">
            <a:off x="2357306" y="2583809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14070" y="2298582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742888" y="2583807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81476" y="2298582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110294" y="2583807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967058" y="2298582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6495876" y="2583807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34464" y="2298582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863282" y="2583807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>
            <a:off x="3253530" y="1847676"/>
            <a:ext cx="914400" cy="1472261"/>
          </a:xfrm>
          <a:prstGeom prst="arc">
            <a:avLst>
              <a:gd name="adj1" fmla="val 1634217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99532" y="170558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pointer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5184396" y="1719743"/>
            <a:ext cx="237941" cy="1728400"/>
          </a:xfrm>
          <a:custGeom>
            <a:avLst/>
            <a:gdLst>
              <a:gd name="connsiteX0" fmla="*/ 0 w 237941"/>
              <a:gd name="connsiteY0" fmla="*/ 0 h 1728400"/>
              <a:gd name="connsiteX1" fmla="*/ 117446 w 237941"/>
              <a:gd name="connsiteY1" fmla="*/ 50334 h 1728400"/>
              <a:gd name="connsiteX2" fmla="*/ 16778 w 237941"/>
              <a:gd name="connsiteY2" fmla="*/ 184558 h 1728400"/>
              <a:gd name="connsiteX3" fmla="*/ 50334 w 237941"/>
              <a:gd name="connsiteY3" fmla="*/ 251670 h 1728400"/>
              <a:gd name="connsiteX4" fmla="*/ 75501 w 237941"/>
              <a:gd name="connsiteY4" fmla="*/ 276837 h 1728400"/>
              <a:gd name="connsiteX5" fmla="*/ 125835 w 237941"/>
              <a:gd name="connsiteY5" fmla="*/ 436228 h 1728400"/>
              <a:gd name="connsiteX6" fmla="*/ 134224 w 237941"/>
              <a:gd name="connsiteY6" fmla="*/ 545285 h 1728400"/>
              <a:gd name="connsiteX7" fmla="*/ 58723 w 237941"/>
              <a:gd name="connsiteY7" fmla="*/ 780176 h 1728400"/>
              <a:gd name="connsiteX8" fmla="*/ 92279 w 237941"/>
              <a:gd name="connsiteY8" fmla="*/ 947956 h 1728400"/>
              <a:gd name="connsiteX9" fmla="*/ 109057 w 237941"/>
              <a:gd name="connsiteY9" fmla="*/ 998290 h 1728400"/>
              <a:gd name="connsiteX10" fmla="*/ 125835 w 237941"/>
              <a:gd name="connsiteY10" fmla="*/ 1241571 h 1728400"/>
              <a:gd name="connsiteX11" fmla="*/ 234892 w 237941"/>
              <a:gd name="connsiteY11" fmla="*/ 1426129 h 1728400"/>
              <a:gd name="connsiteX12" fmla="*/ 75501 w 237941"/>
              <a:gd name="connsiteY12" fmla="*/ 1669409 h 1728400"/>
              <a:gd name="connsiteX13" fmla="*/ 92279 w 237941"/>
              <a:gd name="connsiteY13" fmla="*/ 1711354 h 1728400"/>
              <a:gd name="connsiteX14" fmla="*/ 151002 w 237941"/>
              <a:gd name="connsiteY14" fmla="*/ 1728132 h 17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7941" h="1728400">
                <a:moveTo>
                  <a:pt x="0" y="0"/>
                </a:moveTo>
                <a:cubicBezTo>
                  <a:pt x="39149" y="16778"/>
                  <a:pt x="100374" y="11313"/>
                  <a:pt x="117446" y="50334"/>
                </a:cubicBezTo>
                <a:cubicBezTo>
                  <a:pt x="122118" y="61013"/>
                  <a:pt x="31998" y="166293"/>
                  <a:pt x="16778" y="184558"/>
                </a:cubicBezTo>
                <a:cubicBezTo>
                  <a:pt x="27963" y="206929"/>
                  <a:pt x="36906" y="230569"/>
                  <a:pt x="50334" y="251670"/>
                </a:cubicBezTo>
                <a:cubicBezTo>
                  <a:pt x="56703" y="261679"/>
                  <a:pt x="71749" y="265582"/>
                  <a:pt x="75501" y="276837"/>
                </a:cubicBezTo>
                <a:cubicBezTo>
                  <a:pt x="136901" y="461037"/>
                  <a:pt x="64056" y="353856"/>
                  <a:pt x="125835" y="436228"/>
                </a:cubicBezTo>
                <a:cubicBezTo>
                  <a:pt x="128631" y="472580"/>
                  <a:pt x="137736" y="508995"/>
                  <a:pt x="134224" y="545285"/>
                </a:cubicBezTo>
                <a:cubicBezTo>
                  <a:pt x="122123" y="670332"/>
                  <a:pt x="106606" y="684410"/>
                  <a:pt x="58723" y="780176"/>
                </a:cubicBezTo>
                <a:cubicBezTo>
                  <a:pt x="99297" y="861324"/>
                  <a:pt x="60858" y="775139"/>
                  <a:pt x="92279" y="947956"/>
                </a:cubicBezTo>
                <a:cubicBezTo>
                  <a:pt x="95443" y="965356"/>
                  <a:pt x="103464" y="981512"/>
                  <a:pt x="109057" y="998290"/>
                </a:cubicBezTo>
                <a:cubicBezTo>
                  <a:pt x="114650" y="1079384"/>
                  <a:pt x="102899" y="1163588"/>
                  <a:pt x="125835" y="1241571"/>
                </a:cubicBezTo>
                <a:cubicBezTo>
                  <a:pt x="145998" y="1310124"/>
                  <a:pt x="222866" y="1355691"/>
                  <a:pt x="234892" y="1426129"/>
                </a:cubicBezTo>
                <a:cubicBezTo>
                  <a:pt x="256581" y="1553162"/>
                  <a:pt x="158320" y="1614196"/>
                  <a:pt x="75501" y="1669409"/>
                </a:cubicBezTo>
                <a:cubicBezTo>
                  <a:pt x="81094" y="1683391"/>
                  <a:pt x="82479" y="1699921"/>
                  <a:pt x="92279" y="1711354"/>
                </a:cubicBezTo>
                <a:cubicBezTo>
                  <a:pt x="109876" y="1731884"/>
                  <a:pt x="129069" y="1728132"/>
                  <a:pt x="151002" y="1728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422337" y="1719743"/>
            <a:ext cx="124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669248" y="156585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系统存储部分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endCxn id="28" idx="0"/>
          </p:cNvCxnSpPr>
          <p:nvPr/>
        </p:nvCxnSpPr>
        <p:spPr>
          <a:xfrm>
            <a:off x="8791664" y="1847676"/>
            <a:ext cx="0" cy="4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160722" y="15511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13685" y="613410"/>
            <a:ext cx="4558030" cy="675640"/>
            <a:chOff x="3293" y="2448"/>
            <a:chExt cx="7178" cy="1064"/>
          </a:xfrm>
        </p:grpSpPr>
        <p:sp>
          <p:nvSpPr>
            <p:cNvPr id="4" name="矩形 3"/>
            <p:cNvSpPr/>
            <p:nvPr/>
          </p:nvSpPr>
          <p:spPr>
            <a:xfrm>
              <a:off x="3293" y="2448"/>
              <a:ext cx="3085" cy="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100</a:t>
              </a:r>
              <a:endParaRPr lang="en-US" altLang="zh-CN"/>
            </a:p>
            <a:p>
              <a:pPr algn="ctr"/>
              <a:r>
                <a:rPr lang="en-US" altLang="zh-CN"/>
                <a:t>signed by CB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7387" y="2448"/>
              <a:ext cx="3085" cy="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50</a:t>
              </a:r>
              <a:endParaRPr lang="en-US" altLang="zh-CN"/>
            </a:p>
            <a:p>
              <a:pPr algn="ctr"/>
              <a:r>
                <a:rPr lang="en-US" altLang="zh-CN"/>
                <a:t>signed by CB</a:t>
              </a:r>
              <a:endParaRPr lang="en-US" altLang="zh-CN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93035" y="3001010"/>
            <a:ext cx="4365625" cy="855980"/>
            <a:chOff x="4241" y="4726"/>
            <a:chExt cx="6875" cy="1348"/>
          </a:xfrm>
        </p:grpSpPr>
        <p:sp>
          <p:nvSpPr>
            <p:cNvPr id="7" name="矩形 6"/>
            <p:cNvSpPr/>
            <p:nvPr/>
          </p:nvSpPr>
          <p:spPr>
            <a:xfrm>
              <a:off x="4241" y="4868"/>
              <a:ext cx="3085" cy="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100   ID: 017</a:t>
              </a:r>
              <a:endParaRPr lang="en-US" altLang="zh-CN"/>
            </a:p>
            <a:p>
              <a:pPr algn="ctr"/>
              <a:r>
                <a:rPr lang="en-US" altLang="zh-CN"/>
                <a:t>signed by CB</a:t>
              </a:r>
              <a:endParaRPr lang="en-US" altLang="zh-CN"/>
            </a:p>
          </p:txBody>
        </p:sp>
        <p:sp>
          <p:nvSpPr>
            <p:cNvPr id="8" name="流程图: 磁盘 7"/>
            <p:cNvSpPr/>
            <p:nvPr/>
          </p:nvSpPr>
          <p:spPr>
            <a:xfrm>
              <a:off x="9020" y="4726"/>
              <a:ext cx="2096" cy="13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017  user_A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7" name="组合 46"/>
          <p:cNvGrpSpPr/>
          <p:nvPr/>
        </p:nvGrpSpPr>
        <p:grpSpPr>
          <a:xfrm>
            <a:off x="1492250" y="1868170"/>
            <a:ext cx="8075930" cy="2286000"/>
            <a:chOff x="2425" y="2942"/>
            <a:chExt cx="12718" cy="3600"/>
          </a:xfrm>
        </p:grpSpPr>
        <p:sp>
          <p:nvSpPr>
            <p:cNvPr id="4" name="矩形 3"/>
            <p:cNvSpPr/>
            <p:nvPr/>
          </p:nvSpPr>
          <p:spPr>
            <a:xfrm>
              <a:off x="2425" y="4140"/>
              <a:ext cx="2037" cy="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coin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710" y="4754"/>
              <a:ext cx="1467" cy="344"/>
            </a:xfrm>
            <a:prstGeom prst="rect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A(10)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088" y="4138"/>
              <a:ext cx="2036" cy="1526"/>
              <a:chOff x="5088" y="4138"/>
              <a:chExt cx="2036" cy="152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088" y="4138"/>
                <a:ext cx="2037" cy="1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signed by A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248" y="4339"/>
                <a:ext cx="1751" cy="344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A-&gt;B(5)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48" y="4843"/>
                <a:ext cx="1751" cy="344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A-&gt;C(5)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" name="直接箭头连接符 15"/>
            <p:cNvCxnSpPr>
              <a:stCxn id="13" idx="1"/>
            </p:cNvCxnSpPr>
            <p:nvPr/>
          </p:nvCxnSpPr>
          <p:spPr>
            <a:xfrm flipH="1">
              <a:off x="4462" y="4902"/>
              <a:ext cx="626" cy="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7757" y="4135"/>
              <a:ext cx="2036" cy="1526"/>
              <a:chOff x="5088" y="4138"/>
              <a:chExt cx="2036" cy="152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088" y="4138"/>
                <a:ext cx="2037" cy="1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signed by B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48" y="4339"/>
                <a:ext cx="1751" cy="344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B-&gt;C(2)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248" y="4843"/>
                <a:ext cx="1751" cy="344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B-&gt;D(3)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 flipH="1">
              <a:off x="7125" y="4897"/>
              <a:ext cx="626" cy="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4103" y="3580"/>
              <a:ext cx="1497" cy="1145"/>
            </a:xfrm>
            <a:custGeom>
              <a:avLst/>
              <a:gdLst>
                <a:gd name="connisteX0" fmla="*/ 950595 w 950595"/>
                <a:gd name="connsiteY0" fmla="*/ 488879 h 727004"/>
                <a:gd name="connisteX1" fmla="*/ 408940 w 950595"/>
                <a:gd name="connsiteY1" fmla="*/ 3739 h 727004"/>
                <a:gd name="connisteX2" fmla="*/ 0 w 950595"/>
                <a:gd name="connsiteY2" fmla="*/ 727004 h 727004"/>
                <a:gd name="connisteX3" fmla="*/ 46990 w 950595"/>
                <a:gd name="connsiteY3" fmla="*/ 736529 h 7270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950595" h="727004">
                  <a:moveTo>
                    <a:pt x="950595" y="488879"/>
                  </a:moveTo>
                  <a:cubicBezTo>
                    <a:pt x="850265" y="377119"/>
                    <a:pt x="598805" y="-43886"/>
                    <a:pt x="408940" y="3739"/>
                  </a:cubicBezTo>
                  <a:cubicBezTo>
                    <a:pt x="219075" y="51364"/>
                    <a:pt x="72390" y="580319"/>
                    <a:pt x="0" y="727004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0432" y="4140"/>
              <a:ext cx="2037" cy="1527"/>
              <a:chOff x="5088" y="4138"/>
              <a:chExt cx="2037" cy="152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088" y="4138"/>
                <a:ext cx="2037" cy="1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signed by C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248" y="4339"/>
                <a:ext cx="1751" cy="344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C-&gt;E(7)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>
            <a:xfrm flipH="1">
              <a:off x="9792" y="4925"/>
              <a:ext cx="626" cy="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6484" y="3467"/>
              <a:ext cx="1887" cy="853"/>
            </a:xfrm>
            <a:custGeom>
              <a:avLst/>
              <a:gdLst>
                <a:gd name="connisteX0" fmla="*/ 1198245 w 1198245"/>
                <a:gd name="connsiteY0" fmla="*/ 532136 h 541661"/>
                <a:gd name="connisteX1" fmla="*/ 608330 w 1198245"/>
                <a:gd name="connsiteY1" fmla="*/ 6 h 541661"/>
                <a:gd name="connisteX2" fmla="*/ 0 w 1198245"/>
                <a:gd name="connsiteY2" fmla="*/ 541661 h 54166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98245" h="541662">
                  <a:moveTo>
                    <a:pt x="1198245" y="532137"/>
                  </a:moveTo>
                  <a:cubicBezTo>
                    <a:pt x="1092200" y="414662"/>
                    <a:pt x="847725" y="-1898"/>
                    <a:pt x="608330" y="7"/>
                  </a:cubicBezTo>
                  <a:cubicBezTo>
                    <a:pt x="368935" y="1912"/>
                    <a:pt x="109855" y="422917"/>
                    <a:pt x="0" y="541662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4058" y="5114"/>
              <a:ext cx="1707" cy="1048"/>
            </a:xfrm>
            <a:custGeom>
              <a:avLst/>
              <a:gdLst>
                <a:gd name="connisteX0" fmla="*/ 1083945 w 1083945"/>
                <a:gd name="connsiteY0" fmla="*/ 47625 h 665616"/>
                <a:gd name="connisteX1" fmla="*/ 437515 w 1083945"/>
                <a:gd name="connsiteY1" fmla="*/ 665480 h 665616"/>
                <a:gd name="connisteX2" fmla="*/ 0 w 1083945"/>
                <a:gd name="connsiteY2" fmla="*/ 0 h 665616"/>
                <a:gd name="connisteX3" fmla="*/ -19050 w 1083945"/>
                <a:gd name="connsiteY3" fmla="*/ 38100 h 66561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083945" h="665617">
                  <a:moveTo>
                    <a:pt x="1083945" y="47625"/>
                  </a:moveTo>
                  <a:cubicBezTo>
                    <a:pt x="963295" y="184785"/>
                    <a:pt x="654050" y="675005"/>
                    <a:pt x="437515" y="665480"/>
                  </a:cubicBezTo>
                  <a:cubicBezTo>
                    <a:pt x="220980" y="655955"/>
                    <a:pt x="91440" y="12573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574" y="4665"/>
              <a:ext cx="1857" cy="1284"/>
            </a:xfrm>
            <a:custGeom>
              <a:avLst/>
              <a:gdLst>
                <a:gd name="connisteX0" fmla="*/ 1179195 w 1179195"/>
                <a:gd name="connsiteY0" fmla="*/ 332740 h 815320"/>
                <a:gd name="connisteX1" fmla="*/ 598805 w 1179195"/>
                <a:gd name="connsiteY1" fmla="*/ 808355 h 815320"/>
                <a:gd name="connisteX2" fmla="*/ 0 w 1179195"/>
                <a:gd name="connsiteY2" fmla="*/ 0 h 815320"/>
                <a:gd name="connisteX3" fmla="*/ 9525 w 1179195"/>
                <a:gd name="connsiteY3" fmla="*/ 0 h 8153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179195" h="815321">
                  <a:moveTo>
                    <a:pt x="1179195" y="332740"/>
                  </a:moveTo>
                  <a:cubicBezTo>
                    <a:pt x="1075055" y="443865"/>
                    <a:pt x="834390" y="875030"/>
                    <a:pt x="598805" y="808355"/>
                  </a:cubicBezTo>
                  <a:cubicBezTo>
                    <a:pt x="363220" y="741680"/>
                    <a:pt x="118110" y="161925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9120" y="3557"/>
              <a:ext cx="2067" cy="793"/>
            </a:xfrm>
            <a:custGeom>
              <a:avLst/>
              <a:gdLst>
                <a:gd name="connisteX0" fmla="*/ 1312545 w 1312545"/>
                <a:gd name="connsiteY0" fmla="*/ 503670 h 503670"/>
                <a:gd name="connisteX1" fmla="*/ 636905 w 1312545"/>
                <a:gd name="connsiteY1" fmla="*/ 115 h 503670"/>
                <a:gd name="connisteX2" fmla="*/ 0 w 1312545"/>
                <a:gd name="connsiteY2" fmla="*/ 465570 h 503670"/>
                <a:gd name="connisteX3" fmla="*/ -57150 w 1312545"/>
                <a:gd name="connsiteY3" fmla="*/ 513195 h 50367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312545" h="503671">
                  <a:moveTo>
                    <a:pt x="1312545" y="503671"/>
                  </a:moveTo>
                  <a:cubicBezTo>
                    <a:pt x="1189990" y="393816"/>
                    <a:pt x="899160" y="7736"/>
                    <a:pt x="636905" y="116"/>
                  </a:cubicBezTo>
                  <a:cubicBezTo>
                    <a:pt x="374650" y="-7504"/>
                    <a:pt x="139065" y="362701"/>
                    <a:pt x="0" y="46557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394" y="4695"/>
              <a:ext cx="4718" cy="1847"/>
            </a:xfrm>
            <a:custGeom>
              <a:avLst/>
              <a:gdLst>
                <a:gd name="connisteX0" fmla="*/ 2995930 w 2995930"/>
                <a:gd name="connsiteY0" fmla="*/ 0 h 1172692"/>
                <a:gd name="connisteX1" fmla="*/ 655955 w 2995930"/>
                <a:gd name="connsiteY1" fmla="*/ 1169670 h 1172692"/>
                <a:gd name="connisteX2" fmla="*/ 0 w 2995930"/>
                <a:gd name="connsiteY2" fmla="*/ 285115 h 1172692"/>
                <a:gd name="connisteX3" fmla="*/ 38100 w 2995930"/>
                <a:gd name="connsiteY3" fmla="*/ 313690 h 1172692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995930" h="1172692">
                  <a:moveTo>
                    <a:pt x="2995930" y="0"/>
                  </a:moveTo>
                  <a:cubicBezTo>
                    <a:pt x="2541270" y="251460"/>
                    <a:pt x="1255395" y="1112520"/>
                    <a:pt x="655955" y="1169670"/>
                  </a:cubicBezTo>
                  <a:cubicBezTo>
                    <a:pt x="56515" y="1226820"/>
                    <a:pt x="123825" y="456565"/>
                    <a:pt x="0" y="285115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3107" y="4134"/>
              <a:ext cx="2037" cy="1527"/>
              <a:chOff x="5088" y="4138"/>
              <a:chExt cx="2037" cy="1527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088" y="4138"/>
                <a:ext cx="2037" cy="152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signed by B</a:t>
                </a:r>
                <a:endPara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48" y="4339"/>
                <a:ext cx="1751" cy="344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B-&gt;F(5)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4" name="直接箭头连接符 43"/>
            <p:cNvCxnSpPr/>
            <p:nvPr/>
          </p:nvCxnSpPr>
          <p:spPr>
            <a:xfrm flipH="1">
              <a:off x="12475" y="4895"/>
              <a:ext cx="626" cy="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6319" y="2942"/>
              <a:ext cx="7458" cy="1348"/>
            </a:xfrm>
            <a:custGeom>
              <a:avLst/>
              <a:gdLst>
                <a:gd name="connisteX0" fmla="*/ 4735830 w 4735830"/>
                <a:gd name="connsiteY0" fmla="*/ 846459 h 855984"/>
                <a:gd name="connisteX1" fmla="*/ 1331595 w 4735830"/>
                <a:gd name="connsiteY1" fmla="*/ 4 h 855984"/>
                <a:gd name="connisteX2" fmla="*/ 0 w 4735830"/>
                <a:gd name="connsiteY2" fmla="*/ 855984 h 85598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4735830" h="855984">
                  <a:moveTo>
                    <a:pt x="4735830" y="846459"/>
                  </a:moveTo>
                  <a:cubicBezTo>
                    <a:pt x="4081780" y="659769"/>
                    <a:pt x="2279015" y="-1901"/>
                    <a:pt x="1331595" y="4"/>
                  </a:cubicBezTo>
                  <a:cubicBezTo>
                    <a:pt x="384175" y="1909"/>
                    <a:pt x="198120" y="668024"/>
                    <a:pt x="0" y="855984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左箭头 45"/>
            <p:cNvSpPr/>
            <p:nvPr/>
          </p:nvSpPr>
          <p:spPr>
            <a:xfrm>
              <a:off x="12343" y="5988"/>
              <a:ext cx="2576" cy="5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check(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发现问题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907415" y="1482090"/>
            <a:ext cx="8054340" cy="2282190"/>
            <a:chOff x="1429" y="2334"/>
            <a:chExt cx="12684" cy="3594"/>
          </a:xfrm>
        </p:grpSpPr>
        <p:sp>
          <p:nvSpPr>
            <p:cNvPr id="30" name="矩形 29"/>
            <p:cNvSpPr/>
            <p:nvPr/>
          </p:nvSpPr>
          <p:spPr>
            <a:xfrm>
              <a:off x="1683" y="2778"/>
              <a:ext cx="11937" cy="7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920" y="2919"/>
              <a:ext cx="9798" cy="2426"/>
              <a:chOff x="1920" y="2919"/>
              <a:chExt cx="9798" cy="242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4492" y="2919"/>
                <a:ext cx="2082" cy="2426"/>
                <a:chOff x="3848" y="2328"/>
                <a:chExt cx="2082" cy="242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848" y="2328"/>
                  <a:ext cx="2082" cy="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Header</a:t>
                  </a:r>
                  <a:endPara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848" y="3002"/>
                  <a:ext cx="2082" cy="175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Body</a:t>
                  </a:r>
                  <a:endPara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920" y="2919"/>
                <a:ext cx="2082" cy="2426"/>
                <a:chOff x="3848" y="2328"/>
                <a:chExt cx="2082" cy="242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3848" y="2328"/>
                  <a:ext cx="2082" cy="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Header</a:t>
                  </a:r>
                  <a:endPara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3848" y="3002"/>
                  <a:ext cx="2082" cy="175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Body</a:t>
                  </a:r>
                  <a:endPara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064" y="2919"/>
                <a:ext cx="2082" cy="2426"/>
                <a:chOff x="3848" y="2328"/>
                <a:chExt cx="2082" cy="2426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3848" y="2328"/>
                  <a:ext cx="2082" cy="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Header</a:t>
                  </a:r>
                  <a:endPara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848" y="3002"/>
                  <a:ext cx="2082" cy="175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Body</a:t>
                  </a:r>
                  <a:endPara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9636" y="2919"/>
                <a:ext cx="2082" cy="2426"/>
                <a:chOff x="3848" y="2328"/>
                <a:chExt cx="2082" cy="2426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848" y="2328"/>
                  <a:ext cx="2082" cy="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Header</a:t>
                  </a:r>
                  <a:endPara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3848" y="3002"/>
                  <a:ext cx="2082" cy="175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Block Body</a:t>
                  </a:r>
                  <a:endPara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6" name="直接箭头连接符 25"/>
              <p:cNvCxnSpPr>
                <a:stCxn id="4" idx="1"/>
                <a:endCxn id="18" idx="3"/>
              </p:cNvCxnSpPr>
              <p:nvPr/>
            </p:nvCxnSpPr>
            <p:spPr>
              <a:xfrm flipH="1">
                <a:off x="4002" y="3167"/>
                <a:ext cx="49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H="1">
                <a:off x="6574" y="3167"/>
                <a:ext cx="49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9146" y="3166"/>
                <a:ext cx="49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11882" y="2834"/>
              <a:ext cx="17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node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29" y="2334"/>
              <a:ext cx="12685" cy="35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67" y="4766"/>
              <a:ext cx="15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node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25600" y="5372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最长合法连</a:t>
            </a: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625600" y="1400175"/>
            <a:ext cx="6873240" cy="2866390"/>
            <a:chOff x="2560" y="2205"/>
            <a:chExt cx="10824" cy="4514"/>
          </a:xfrm>
        </p:grpSpPr>
        <p:sp>
          <p:nvSpPr>
            <p:cNvPr id="20" name="矩形 19"/>
            <p:cNvSpPr/>
            <p:nvPr/>
          </p:nvSpPr>
          <p:spPr>
            <a:xfrm>
              <a:off x="2560" y="3845"/>
              <a:ext cx="1035" cy="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595" y="3845"/>
              <a:ext cx="1547" cy="898"/>
              <a:chOff x="3595" y="3845"/>
              <a:chExt cx="1547" cy="89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108" y="3845"/>
                <a:ext cx="1035" cy="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C-&gt;A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接箭头连接符 5"/>
              <p:cNvCxnSpPr>
                <a:stCxn id="5" idx="1"/>
                <a:endCxn id="20" idx="3"/>
              </p:cNvCxnSpPr>
              <p:nvPr/>
            </p:nvCxnSpPr>
            <p:spPr>
              <a:xfrm flipH="1">
                <a:off x="3595" y="4294"/>
                <a:ext cx="513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5143" y="3845"/>
              <a:ext cx="1547" cy="898"/>
              <a:chOff x="3595" y="3845"/>
              <a:chExt cx="1547" cy="89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108" y="3845"/>
                <a:ext cx="1035" cy="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直接箭头连接符 9"/>
              <p:cNvCxnSpPr>
                <a:stCxn id="9" idx="1"/>
              </p:cNvCxnSpPr>
              <p:nvPr/>
            </p:nvCxnSpPr>
            <p:spPr>
              <a:xfrm flipH="1">
                <a:off x="3595" y="4294"/>
                <a:ext cx="513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6691" y="3845"/>
              <a:ext cx="1547" cy="898"/>
              <a:chOff x="3595" y="3845"/>
              <a:chExt cx="1547" cy="89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108" y="3845"/>
                <a:ext cx="1035" cy="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A-&gt;B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箭头连接符 12"/>
              <p:cNvCxnSpPr>
                <a:stCxn id="12" idx="1"/>
              </p:cNvCxnSpPr>
              <p:nvPr/>
            </p:nvCxnSpPr>
            <p:spPr>
              <a:xfrm flipH="1">
                <a:off x="3595" y="4294"/>
                <a:ext cx="513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8239" y="3845"/>
              <a:ext cx="1547" cy="898"/>
              <a:chOff x="3595" y="3845"/>
              <a:chExt cx="1547" cy="89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108" y="3845"/>
                <a:ext cx="1035" cy="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/>
              <p:cNvCxnSpPr>
                <a:stCxn id="15" idx="1"/>
              </p:cNvCxnSpPr>
              <p:nvPr/>
            </p:nvCxnSpPr>
            <p:spPr>
              <a:xfrm flipH="1">
                <a:off x="3595" y="4294"/>
                <a:ext cx="513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6174" y="4743"/>
              <a:ext cx="2065" cy="1278"/>
              <a:chOff x="3078" y="3465"/>
              <a:chExt cx="2065" cy="127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108" y="3845"/>
                <a:ext cx="1035" cy="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A-&gt;A’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/>
              <p:cNvCxnSpPr>
                <a:stCxn id="18" idx="1"/>
                <a:endCxn id="9" idx="2"/>
              </p:cNvCxnSpPr>
              <p:nvPr/>
            </p:nvCxnSpPr>
            <p:spPr>
              <a:xfrm flipH="1" flipV="1">
                <a:off x="3078" y="3465"/>
                <a:ext cx="1030" cy="82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右箭头 20"/>
            <p:cNvSpPr/>
            <p:nvPr/>
          </p:nvSpPr>
          <p:spPr>
            <a:xfrm>
              <a:off x="8401" y="5518"/>
              <a:ext cx="494" cy="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40" y="5489"/>
              <a:ext cx="268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不满足最长合法链原则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787" y="6237"/>
              <a:ext cx="31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forking attack(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分叉攻击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9787" y="3133"/>
              <a:ext cx="1841" cy="1162"/>
              <a:chOff x="3302" y="3845"/>
              <a:chExt cx="1841" cy="116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108" y="3845"/>
                <a:ext cx="1035" cy="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直接箭头连接符 29"/>
              <p:cNvCxnSpPr>
                <a:stCxn id="29" idx="1"/>
                <a:endCxn id="15" idx="3"/>
              </p:cNvCxnSpPr>
              <p:nvPr/>
            </p:nvCxnSpPr>
            <p:spPr>
              <a:xfrm flipH="1">
                <a:off x="3302" y="4294"/>
                <a:ext cx="806" cy="7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9787" y="4294"/>
              <a:ext cx="1841" cy="898"/>
              <a:chOff x="3302" y="3845"/>
              <a:chExt cx="1841" cy="898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108" y="3845"/>
                <a:ext cx="1035" cy="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接箭头连接符 32"/>
              <p:cNvCxnSpPr>
                <a:stCxn id="32" idx="1"/>
                <a:endCxn id="15" idx="3"/>
              </p:cNvCxnSpPr>
              <p:nvPr/>
            </p:nvCxnSpPr>
            <p:spPr>
              <a:xfrm flipH="1" flipV="1">
                <a:off x="3302" y="3845"/>
                <a:ext cx="806" cy="44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11628" y="3133"/>
              <a:ext cx="1548" cy="898"/>
              <a:chOff x="3595" y="3845"/>
              <a:chExt cx="1548" cy="89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108" y="3845"/>
                <a:ext cx="1035" cy="8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箭头连接符 35"/>
              <p:cNvCxnSpPr>
                <a:stCxn id="35" idx="1"/>
                <a:endCxn id="29" idx="3"/>
              </p:cNvCxnSpPr>
              <p:nvPr/>
            </p:nvCxnSpPr>
            <p:spPr>
              <a:xfrm flipH="1">
                <a:off x="3595" y="4294"/>
                <a:ext cx="513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/>
            <p:cNvSpPr txBox="1"/>
            <p:nvPr/>
          </p:nvSpPr>
          <p:spPr>
            <a:xfrm>
              <a:off x="8502" y="2205"/>
              <a:ext cx="467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两个矿工几乎同时算出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另一种分叉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右箭头 37"/>
            <p:cNvSpPr/>
            <p:nvPr/>
          </p:nvSpPr>
          <p:spPr>
            <a:xfrm rot="5400000">
              <a:off x="10863" y="2676"/>
              <a:ext cx="494" cy="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628" y="4743"/>
              <a:ext cx="17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orphan block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宽屏</PresentationFormat>
  <Paragraphs>101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Qing</dc:creator>
  <cp:lastModifiedBy>LIN-</cp:lastModifiedBy>
  <cp:revision>8</cp:revision>
  <dcterms:created xsi:type="dcterms:W3CDTF">2022-01-12T13:53:00Z</dcterms:created>
  <dcterms:modified xsi:type="dcterms:W3CDTF">2022-01-21T09:10:56Z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3FAF067ADE48408DBB29CC921BD51C97</vt:lpwstr>
  </property>
  <property fmtid="{D5CDD505-2E9C-101B-9397-08002B2CF9AE}" pid="3" name="KSOProductBuildVer">
    <vt:lpwstr>2052-11.1.0.11294</vt:lpwstr>
  </property>
</Properties>
</file>