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66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86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76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74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511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68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57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6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44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97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94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40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81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5576-6C4D-4388-A656-47480DD98C83}" type="datetimeFigureOut">
              <a:rPr lang="ru-RU" smtClean="0"/>
              <a:t>пн 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4256FD-9A5E-43F9-9811-2ACA2F34C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11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D7136-037D-49C1-91C0-265693661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3200" y="2404531"/>
            <a:ext cx="10329333" cy="1646302"/>
          </a:xfrm>
        </p:spPr>
        <p:txBody>
          <a:bodyPr/>
          <a:lstStyle/>
          <a:p>
            <a:r>
              <a:rPr lang="en-US" dirty="0"/>
              <a:t>compilation-of-python-libraries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CE9894-D7C5-4379-9A48-3643DB479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l1nt3x (</a:t>
            </a:r>
            <a:r>
              <a:rPr lang="en-US" dirty="0" err="1"/>
              <a:t>Kiani</a:t>
            </a:r>
            <a:r>
              <a:rPr lang="en-US" dirty="0"/>
              <a:t> </a:t>
            </a:r>
            <a:r>
              <a:rPr lang="en-US" dirty="0" err="1"/>
              <a:t>Seyed</a:t>
            </a:r>
            <a:r>
              <a:rPr lang="en-US" dirty="0"/>
              <a:t> Karen)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988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3338D-54D4-475D-B727-79503052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E74AFE-C4A6-498B-9EC8-CBF0F8BD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2456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/>
              <a:t>Упрощение жизни новичков в сфере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28182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011A-1433-4817-8AC0-038B16EF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4DB65E-3323-438C-A15B-3015A96B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6468"/>
            <a:ext cx="8596668" cy="4714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CPLD_Data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Файлы делятся по типу </a:t>
            </a:r>
            <a:r>
              <a:rPr lang="en-US" dirty="0"/>
              <a:t>$window_name$.py , $window_name$ui.py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Каждый из них содержит один класс</a:t>
            </a:r>
          </a:p>
          <a:p>
            <a:pPr marL="0" indent="0">
              <a:buNone/>
            </a:pPr>
            <a:r>
              <a:rPr lang="ru-RU" dirty="0"/>
              <a:t>	Исключения:</a:t>
            </a:r>
          </a:p>
          <a:p>
            <a:pPr marL="0" indent="0">
              <a:buNone/>
            </a:pPr>
            <a:r>
              <a:rPr lang="ru-RU" dirty="0"/>
              <a:t>		</a:t>
            </a:r>
            <a:r>
              <a:rPr lang="en-US" dirty="0"/>
              <a:t>dbuse.py – </a:t>
            </a:r>
            <a:r>
              <a:rPr lang="ru-RU" dirty="0"/>
              <a:t>набор функций для использования </a:t>
            </a:r>
            <a:r>
              <a:rPr lang="en-US" dirty="0"/>
              <a:t>SQL </a:t>
            </a:r>
            <a:r>
              <a:rPr lang="ru-RU" dirty="0"/>
              <a:t>базы данных</a:t>
            </a:r>
          </a:p>
          <a:p>
            <a:pPr marL="0" indent="0">
              <a:buNone/>
            </a:pPr>
            <a:r>
              <a:rPr lang="ru-RU" dirty="0"/>
              <a:t>		</a:t>
            </a:r>
            <a:r>
              <a:rPr lang="en-US" dirty="0"/>
              <a:t>PySyntax.py – </a:t>
            </a:r>
            <a:r>
              <a:rPr lang="ru-RU" dirty="0"/>
              <a:t>правила подсветки синтаксиса </a:t>
            </a:r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 err="1"/>
              <a:t>ui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Файлы интерфейсов окон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Файлы названы в соответствии с названиями окон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icon.png , icon.ico – </a:t>
            </a:r>
            <a:r>
              <a:rPr lang="ru-RU" dirty="0"/>
              <a:t>иконки приложения</a:t>
            </a:r>
          </a:p>
          <a:p>
            <a:pPr marL="0" indent="0">
              <a:buNone/>
            </a:pPr>
            <a:r>
              <a:rPr lang="en-US" dirty="0" err="1"/>
              <a:t>DATA.db</a:t>
            </a:r>
            <a:r>
              <a:rPr lang="en-US" dirty="0"/>
              <a:t> – SQL </a:t>
            </a:r>
            <a:r>
              <a:rPr lang="ru-RU" dirty="0"/>
              <a:t>база данных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96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DD8F9-11B4-4C97-B1BA-AD69CBE4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368226F-9011-4B01-900B-87614B475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76180"/>
            <a:ext cx="8596312" cy="3850252"/>
          </a:xfrm>
        </p:spPr>
      </p:pic>
    </p:spTree>
    <p:extLst>
      <p:ext uri="{BB962C8B-B14F-4D97-AF65-F5344CB8AC3E}">
        <p14:creationId xmlns:p14="http://schemas.microsoft.com/office/powerpoint/2010/main" val="68273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6D476-9C4A-4608-B03B-5F4A3E6C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7B6D4E-AE57-4BBC-A996-550D66AB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8463"/>
            <a:ext cx="8596668" cy="4282900"/>
          </a:xfrm>
        </p:spPr>
        <p:txBody>
          <a:bodyPr>
            <a:normAutofit/>
          </a:bodyPr>
          <a:lstStyle/>
          <a:p>
            <a:r>
              <a:rPr lang="en-US" sz="2400" dirty="0"/>
              <a:t>Python</a:t>
            </a:r>
          </a:p>
          <a:p>
            <a:r>
              <a:rPr lang="ru-RU" sz="2400" dirty="0"/>
              <a:t>Библиотеки </a:t>
            </a:r>
            <a:r>
              <a:rPr lang="en-US" sz="2400" dirty="0"/>
              <a:t>Python:</a:t>
            </a:r>
          </a:p>
          <a:p>
            <a:pPr lvl="1"/>
            <a:r>
              <a:rPr lang="en-US" sz="2400" dirty="0"/>
              <a:t>PyQt5</a:t>
            </a:r>
          </a:p>
          <a:p>
            <a:pPr lvl="1"/>
            <a:r>
              <a:rPr lang="en-US" sz="2400" dirty="0" err="1"/>
              <a:t>url_normalize</a:t>
            </a:r>
            <a:endParaRPr lang="en-US" sz="2400" dirty="0"/>
          </a:p>
          <a:p>
            <a:r>
              <a:rPr lang="en-US" sz="2400" dirty="0" err="1"/>
              <a:t>SQLiteStudio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2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1B601-6FB2-4408-B7BF-0B753994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36153-A23F-4120-86EA-EF1CCA3A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Манипуляции с базами данных</a:t>
            </a:r>
          </a:p>
          <a:p>
            <a:r>
              <a:rPr lang="ru-RU" sz="2400" dirty="0"/>
              <a:t>Расширение возможностей окна шаблонов</a:t>
            </a:r>
          </a:p>
          <a:p>
            <a:r>
              <a:rPr lang="ru-RU" sz="2400" dirty="0"/>
              <a:t>Смена оформлений</a:t>
            </a:r>
          </a:p>
          <a:p>
            <a:r>
              <a:rPr lang="ru-RU" sz="2400" dirty="0"/>
              <a:t>Исправления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5071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718FA-879B-4D87-9DD4-C1CF6FBCC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968A05-79AB-438D-8DA1-4942D76DB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12699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139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compilation-of-python-libraries</vt:lpstr>
      <vt:lpstr>Идея проекта</vt:lpstr>
      <vt:lpstr>Структура файлов</vt:lpstr>
      <vt:lpstr>Структура базы данных</vt:lpstr>
      <vt:lpstr>Использованные технологии</vt:lpstr>
      <vt:lpstr>Возможности для доработки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compilation-of-python-libraries</dc:title>
  <dc:creator>Максим Киани</dc:creator>
  <cp:lastModifiedBy>Максим Киани</cp:lastModifiedBy>
  <cp:revision>2</cp:revision>
  <dcterms:created xsi:type="dcterms:W3CDTF">2021-11-22T00:04:34Z</dcterms:created>
  <dcterms:modified xsi:type="dcterms:W3CDTF">2021-11-22T00:37:12Z</dcterms:modified>
</cp:coreProperties>
</file>