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475" r:id="rId2"/>
    <p:sldId id="587" r:id="rId3"/>
    <p:sldId id="685" r:id="rId4"/>
    <p:sldId id="684" r:id="rId5"/>
    <p:sldId id="682" r:id="rId6"/>
    <p:sldId id="683" r:id="rId7"/>
    <p:sldId id="686" r:id="rId8"/>
    <p:sldId id="687" r:id="rId9"/>
    <p:sldId id="665" r:id="rId10"/>
  </p:sldIdLst>
  <p:sldSz cx="9144000" cy="6858000" type="screen4x3"/>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charset="0"/>
        <a:ea typeface="ＭＳ Ｐゴシック" charset="0"/>
        <a:cs typeface="+mn-cs"/>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charset="0"/>
        <a:ea typeface="ＭＳ Ｐゴシック" charset="0"/>
        <a:cs typeface="+mn-cs"/>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charset="0"/>
        <a:ea typeface="ＭＳ Ｐゴシック" charset="0"/>
        <a:cs typeface="+mn-cs"/>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charset="0"/>
        <a:ea typeface="ＭＳ Ｐゴシック" charset="0"/>
        <a:cs typeface="+mn-cs"/>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charset="0"/>
        <a:ea typeface="ＭＳ Ｐゴシック" charset="0"/>
        <a:cs typeface="+mn-cs"/>
      </a:defRPr>
    </a:lvl5pPr>
    <a:lvl6pPr marL="2286000" algn="l" defTabSz="457200" rtl="0" eaLnBrk="1" latinLnBrk="0" hangingPunct="1">
      <a:defRPr sz="2000" b="1" kern="1200">
        <a:solidFill>
          <a:schemeClr val="tx1"/>
        </a:solidFill>
        <a:latin typeface="Arial" charset="0"/>
        <a:ea typeface="ＭＳ Ｐゴシック" charset="0"/>
        <a:cs typeface="+mn-cs"/>
      </a:defRPr>
    </a:lvl6pPr>
    <a:lvl7pPr marL="2743200" algn="l" defTabSz="457200" rtl="0" eaLnBrk="1" latinLnBrk="0" hangingPunct="1">
      <a:defRPr sz="2000" b="1" kern="1200">
        <a:solidFill>
          <a:schemeClr val="tx1"/>
        </a:solidFill>
        <a:latin typeface="Arial" charset="0"/>
        <a:ea typeface="ＭＳ Ｐゴシック" charset="0"/>
        <a:cs typeface="+mn-cs"/>
      </a:defRPr>
    </a:lvl7pPr>
    <a:lvl8pPr marL="3200400" algn="l" defTabSz="457200" rtl="0" eaLnBrk="1" latinLnBrk="0" hangingPunct="1">
      <a:defRPr sz="2000" b="1" kern="1200">
        <a:solidFill>
          <a:schemeClr val="tx1"/>
        </a:solidFill>
        <a:latin typeface="Arial" charset="0"/>
        <a:ea typeface="ＭＳ Ｐゴシック" charset="0"/>
        <a:cs typeface="+mn-cs"/>
      </a:defRPr>
    </a:lvl8pPr>
    <a:lvl9pPr marL="3657600" algn="l" defTabSz="457200" rtl="0" eaLnBrk="1" latinLnBrk="0" hangingPunct="1">
      <a:defRPr sz="2000" b="1"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58B"/>
    <a:srgbClr val="545F75"/>
    <a:srgbClr val="B8B8B8"/>
    <a:srgbClr val="663300"/>
    <a:srgbClr val="660066"/>
    <a:srgbClr val="006699"/>
    <a:srgbClr val="66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8" autoAdjust="0"/>
    <p:restoredTop sz="95613" autoAdjust="0"/>
  </p:normalViewPr>
  <p:slideViewPr>
    <p:cSldViewPr snapToGrid="0">
      <p:cViewPr>
        <p:scale>
          <a:sx n="150" d="100"/>
          <a:sy n="150" d="100"/>
        </p:scale>
        <p:origin x="-80" y="-72"/>
      </p:cViewPr>
      <p:guideLst>
        <p:guide orient="horz" pos="3885"/>
        <p:guide orient="horz" pos="2733"/>
        <p:guide orient="horz"/>
        <p:guide orient="horz" pos="576"/>
        <p:guide orient="horz" pos="1490"/>
        <p:guide orient="horz" pos="3520"/>
        <p:guide orient="horz" pos="1392"/>
        <p:guide orient="horz" pos="3355"/>
        <p:guide pos="5504"/>
        <p:guide pos="4452"/>
        <p:guide pos="568"/>
        <p:guide pos="3696"/>
        <p:guide pos="962"/>
      </p:guideLst>
    </p:cSldViewPr>
  </p:slideViewPr>
  <p:outlineViewPr>
    <p:cViewPr>
      <p:scale>
        <a:sx n="75" d="100"/>
        <a:sy n="7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300" d="100"/>
          <a:sy n="300" d="100"/>
        </p:scale>
        <p:origin x="-27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b="0">
                <a:latin typeface="Times" pitchFamily="18" charset="0"/>
                <a:ea typeface="+mn-ea"/>
              </a:defRPr>
            </a:lvl1pPr>
          </a:lstStyle>
          <a:p>
            <a:pPr>
              <a:defRPr/>
            </a:pPr>
            <a:endParaRPr lang="en-US"/>
          </a:p>
        </p:txBody>
      </p:sp>
      <p:sp>
        <p:nvSpPr>
          <p:cNvPr id="2580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b="0">
                <a:latin typeface="Times" pitchFamily="18" charset="0"/>
                <a:ea typeface="+mn-ea"/>
              </a:defRPr>
            </a:lvl1pPr>
          </a:lstStyle>
          <a:p>
            <a:pPr>
              <a:defRPr/>
            </a:pPr>
            <a:endParaRPr lang="en-US"/>
          </a:p>
        </p:txBody>
      </p:sp>
      <p:sp>
        <p:nvSpPr>
          <p:cNvPr id="2580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b="0">
                <a:latin typeface="Times" pitchFamily="18" charset="0"/>
                <a:ea typeface="+mn-ea"/>
              </a:defRPr>
            </a:lvl1pPr>
          </a:lstStyle>
          <a:p>
            <a:pPr>
              <a:defRPr/>
            </a:pPr>
            <a:endParaRPr lang="en-US"/>
          </a:p>
        </p:txBody>
      </p:sp>
      <p:sp>
        <p:nvSpPr>
          <p:cNvPr id="2580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b="0">
                <a:latin typeface="Times" charset="0"/>
              </a:defRPr>
            </a:lvl1pPr>
          </a:lstStyle>
          <a:p>
            <a:fld id="{EC73094E-104C-354E-B0AC-EFB0FD63BB6E}" type="slidenum">
              <a:rPr lang="en-US"/>
              <a:pPr/>
              <a:t>‹#›</a:t>
            </a:fld>
            <a:endParaRPr lang="en-US"/>
          </a:p>
        </p:txBody>
      </p:sp>
    </p:spTree>
    <p:extLst>
      <p:ext uri="{BB962C8B-B14F-4D97-AF65-F5344CB8AC3E}">
        <p14:creationId xmlns:p14="http://schemas.microsoft.com/office/powerpoint/2010/main" val="1262938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b="0">
                <a:latin typeface="Times"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b="0">
                <a:latin typeface="Times" pitchFamily="18" charset="0"/>
                <a:ea typeface="+mn-ea"/>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b="0">
                <a:latin typeface="Times"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b="0">
                <a:latin typeface="Times" charset="0"/>
              </a:defRPr>
            </a:lvl1pPr>
          </a:lstStyle>
          <a:p>
            <a:fld id="{17AF171F-859D-0244-8E33-71B2D59CEB58}" type="slidenum">
              <a:rPr lang="en-US"/>
              <a:pPr/>
              <a:t>‹#›</a:t>
            </a:fld>
            <a:endParaRPr lang="en-US"/>
          </a:p>
        </p:txBody>
      </p:sp>
    </p:spTree>
    <p:extLst>
      <p:ext uri="{BB962C8B-B14F-4D97-AF65-F5344CB8AC3E}">
        <p14:creationId xmlns:p14="http://schemas.microsoft.com/office/powerpoint/2010/main" val="3633704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ＭＳ Ｐゴシック" charset="0"/>
        <a:cs typeface="+mn-cs"/>
      </a:defRPr>
    </a:lvl1pPr>
    <a:lvl2pPr marL="1143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338138" indent="-109538" algn="l" rtl="0" eaLnBrk="0" fontAlgn="base" hangingPunct="0">
      <a:spcBef>
        <a:spcPct val="30000"/>
      </a:spcBef>
      <a:spcAft>
        <a:spcPct val="0"/>
      </a:spcAft>
      <a:buSzPct val="100000"/>
      <a:buFont typeface="Times" charset="0"/>
      <a:buChar char="•"/>
      <a:defRPr sz="1000" kern="1200">
        <a:solidFill>
          <a:schemeClr val="tx1"/>
        </a:solidFill>
        <a:latin typeface="Arial" charset="0"/>
        <a:ea typeface="ＭＳ Ｐゴシック" charset="0"/>
        <a:cs typeface="+mn-cs"/>
      </a:defRPr>
    </a:lvl3pPr>
    <a:lvl4pPr marL="579438" indent="-120650" algn="l" rtl="0" eaLnBrk="0" fontAlgn="base" hangingPunct="0">
      <a:spcBef>
        <a:spcPct val="30000"/>
      </a:spcBef>
      <a:spcAft>
        <a:spcPct val="0"/>
      </a:spcAft>
      <a:buChar char="–"/>
      <a:defRPr sz="1000" kern="1200">
        <a:solidFill>
          <a:schemeClr val="tx1"/>
        </a:solidFill>
        <a:latin typeface="Arial" charset="0"/>
        <a:ea typeface="ＭＳ Ｐゴシック" charset="0"/>
        <a:cs typeface="+mn-cs"/>
      </a:defRPr>
    </a:lvl4pPr>
    <a:lvl5pPr marL="693738"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5752DEAB-6D67-C54E-83CB-F09024B5121B}" type="slidenum">
              <a:rPr lang="en-US" sz="1200" b="0">
                <a:latin typeface="Times" charset="0"/>
              </a:rPr>
              <a:pPr/>
              <a:t>1</a:t>
            </a:fld>
            <a:endParaRPr lang="en-US" sz="1200" b="0">
              <a:latin typeface="Times" charset="0"/>
            </a:endParaRPr>
          </a:p>
        </p:txBody>
      </p:sp>
      <p:sp>
        <p:nvSpPr>
          <p:cNvPr id="11267" name="Rectangle 2"/>
          <p:cNvSpPr>
            <a:spLocks noGrp="1" noRot="1" noChangeAspect="1" noChangeArrowheads="1" noTextEdit="1"/>
          </p:cNvSpPr>
          <p:nvPr>
            <p:ph type="sldImg"/>
          </p:nvPr>
        </p:nvSpPr>
        <p:spPr>
          <a:xfrm>
            <a:off x="1144588" y="685800"/>
            <a:ext cx="4567237" cy="3425825"/>
          </a:xfrm>
          <a:ln w="12700" cap="flat">
            <a:solidFill>
              <a:schemeClr val="tx1"/>
            </a:solidFill>
          </a:ln>
        </p:spPr>
      </p:sp>
      <p:sp>
        <p:nvSpPr>
          <p:cNvPr id="1126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E0D86CDF-59FB-D448-94E9-34E95EB26438}" type="slidenum">
              <a:rPr lang="en-US" sz="1200" b="0">
                <a:latin typeface="Times" charset="0"/>
              </a:rPr>
              <a:pPr/>
              <a:t>2</a:t>
            </a:fld>
            <a:endParaRPr lang="en-US" sz="1200" b="0">
              <a:latin typeface="Times"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2A35A2F4-0F4D-8B4C-8C4A-2D38D3ABEB3F}" type="slidenum">
              <a:rPr lang="en-US" sz="1200" b="0">
                <a:latin typeface="Times" charset="0"/>
              </a:rPr>
              <a:pPr/>
              <a:t>3</a:t>
            </a:fld>
            <a:endParaRPr lang="en-US" sz="1200" b="0">
              <a:latin typeface="Times" charset="0"/>
            </a:endParaRPr>
          </a:p>
        </p:txBody>
      </p:sp>
      <p:sp>
        <p:nvSpPr>
          <p:cNvPr id="1331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000" b="1">
                <a:solidFill>
                  <a:schemeClr val="tx1"/>
                </a:solidFill>
                <a:latin typeface="Arial" charset="0"/>
                <a:ea typeface="ＭＳ Ｐゴシック" charset="0"/>
              </a:defRPr>
            </a:lvl1pPr>
            <a:lvl2pPr marL="742950" indent="-285750" defTabSz="931863" eaLnBrk="0" hangingPunct="0">
              <a:defRPr sz="2000" b="1">
                <a:solidFill>
                  <a:schemeClr val="tx1"/>
                </a:solidFill>
                <a:latin typeface="Arial" charset="0"/>
                <a:ea typeface="ＭＳ Ｐゴシック" charset="0"/>
              </a:defRPr>
            </a:lvl2pPr>
            <a:lvl3pPr marL="1143000" indent="-228600" defTabSz="931863" eaLnBrk="0" hangingPunct="0">
              <a:defRPr sz="2000" b="1">
                <a:solidFill>
                  <a:schemeClr val="tx1"/>
                </a:solidFill>
                <a:latin typeface="Arial" charset="0"/>
                <a:ea typeface="ＭＳ Ｐゴシック" charset="0"/>
              </a:defRPr>
            </a:lvl3pPr>
            <a:lvl4pPr marL="1600200" indent="-228600" defTabSz="931863" eaLnBrk="0" hangingPunct="0">
              <a:defRPr sz="2000" b="1">
                <a:solidFill>
                  <a:schemeClr val="tx1"/>
                </a:solidFill>
                <a:latin typeface="Arial" charset="0"/>
                <a:ea typeface="ＭＳ Ｐゴシック" charset="0"/>
              </a:defRPr>
            </a:lvl4pPr>
            <a:lvl5pPr marL="2057400" indent="-228600" defTabSz="931863" eaLnBrk="0" hangingPunct="0">
              <a:defRPr sz="2000" b="1">
                <a:solidFill>
                  <a:schemeClr val="tx1"/>
                </a:solidFill>
                <a:latin typeface="Arial" charset="0"/>
                <a:ea typeface="ＭＳ Ｐゴシック" charset="0"/>
              </a:defRPr>
            </a:lvl5pPr>
            <a:lvl6pPr marL="25146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pPr algn="r">
              <a:lnSpc>
                <a:spcPct val="100000"/>
              </a:lnSpc>
              <a:spcBef>
                <a:spcPct val="0"/>
              </a:spcBef>
              <a:buClrTx/>
            </a:pPr>
            <a:fld id="{F0E63A8D-CA00-CE49-BA61-8D503331D595}" type="slidenum">
              <a:rPr lang="en-US" sz="1200" b="0">
                <a:latin typeface="Times" charset="0"/>
              </a:rPr>
              <a:pPr algn="r">
                <a:lnSpc>
                  <a:spcPct val="100000"/>
                </a:lnSpc>
                <a:spcBef>
                  <a:spcPct val="0"/>
                </a:spcBef>
                <a:buClrTx/>
              </a:pPr>
              <a:t>3</a:t>
            </a:fld>
            <a:endParaRPr lang="en-US" sz="1200" b="0">
              <a:latin typeface="Times" charset="0"/>
            </a:endParaRPr>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3177" tIns="46589" rIns="93177" bIns="46589"/>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BA1140B1-6B88-2440-A8C6-EF4119B3FF8B}" type="slidenum">
              <a:rPr lang="en-US" sz="1200" b="0">
                <a:latin typeface="Times" charset="0"/>
              </a:rPr>
              <a:pPr/>
              <a:t>4</a:t>
            </a:fld>
            <a:endParaRPr lang="en-US" sz="1200" b="0">
              <a:latin typeface="Times" charset="0"/>
            </a:endParaRPr>
          </a:p>
        </p:txBody>
      </p:sp>
      <p:sp>
        <p:nvSpPr>
          <p:cNvPr id="1433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000" b="1">
                <a:solidFill>
                  <a:schemeClr val="tx1"/>
                </a:solidFill>
                <a:latin typeface="Arial" charset="0"/>
                <a:ea typeface="ＭＳ Ｐゴシック" charset="0"/>
              </a:defRPr>
            </a:lvl1pPr>
            <a:lvl2pPr marL="742950" indent="-285750" defTabSz="931863" eaLnBrk="0" hangingPunct="0">
              <a:defRPr sz="2000" b="1">
                <a:solidFill>
                  <a:schemeClr val="tx1"/>
                </a:solidFill>
                <a:latin typeface="Arial" charset="0"/>
                <a:ea typeface="ＭＳ Ｐゴシック" charset="0"/>
              </a:defRPr>
            </a:lvl2pPr>
            <a:lvl3pPr marL="1143000" indent="-228600" defTabSz="931863" eaLnBrk="0" hangingPunct="0">
              <a:defRPr sz="2000" b="1">
                <a:solidFill>
                  <a:schemeClr val="tx1"/>
                </a:solidFill>
                <a:latin typeface="Arial" charset="0"/>
                <a:ea typeface="ＭＳ Ｐゴシック" charset="0"/>
              </a:defRPr>
            </a:lvl3pPr>
            <a:lvl4pPr marL="1600200" indent="-228600" defTabSz="931863" eaLnBrk="0" hangingPunct="0">
              <a:defRPr sz="2000" b="1">
                <a:solidFill>
                  <a:schemeClr val="tx1"/>
                </a:solidFill>
                <a:latin typeface="Arial" charset="0"/>
                <a:ea typeface="ＭＳ Ｐゴシック" charset="0"/>
              </a:defRPr>
            </a:lvl4pPr>
            <a:lvl5pPr marL="2057400" indent="-228600" defTabSz="931863" eaLnBrk="0" hangingPunct="0">
              <a:defRPr sz="2000" b="1">
                <a:solidFill>
                  <a:schemeClr val="tx1"/>
                </a:solidFill>
                <a:latin typeface="Arial" charset="0"/>
                <a:ea typeface="ＭＳ Ｐゴシック" charset="0"/>
              </a:defRPr>
            </a:lvl5pPr>
            <a:lvl6pPr marL="25146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pPr algn="r">
              <a:lnSpc>
                <a:spcPct val="100000"/>
              </a:lnSpc>
              <a:spcBef>
                <a:spcPct val="0"/>
              </a:spcBef>
              <a:buClrTx/>
            </a:pPr>
            <a:fld id="{C2BAFFD6-A7AA-C247-A2AC-E1B0FCC8920C}" type="slidenum">
              <a:rPr lang="en-US" sz="1200" b="0">
                <a:latin typeface="Times" charset="0"/>
              </a:rPr>
              <a:pPr algn="r">
                <a:lnSpc>
                  <a:spcPct val="100000"/>
                </a:lnSpc>
                <a:spcBef>
                  <a:spcPct val="0"/>
                </a:spcBef>
                <a:buClrTx/>
              </a:pPr>
              <a:t>4</a:t>
            </a:fld>
            <a:endParaRPr lang="en-US" sz="1200" b="0">
              <a:latin typeface="Times" charset="0"/>
            </a:endParaRPr>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3177" tIns="46589" rIns="93177" bIns="46589"/>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444362FB-3519-AC48-806C-9810811D124C}" type="slidenum">
              <a:rPr lang="en-US" sz="1200" b="0">
                <a:latin typeface="Times" charset="0"/>
              </a:rPr>
              <a:pPr/>
              <a:t>5</a:t>
            </a:fld>
            <a:endParaRPr lang="en-US" sz="1200" b="0">
              <a:latin typeface="Times" charset="0"/>
            </a:endParaRPr>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000" b="1">
                <a:solidFill>
                  <a:schemeClr val="tx1"/>
                </a:solidFill>
                <a:latin typeface="Arial" charset="0"/>
                <a:ea typeface="ＭＳ Ｐゴシック" charset="0"/>
              </a:defRPr>
            </a:lvl1pPr>
            <a:lvl2pPr marL="742950" indent="-285750" defTabSz="931863" eaLnBrk="0" hangingPunct="0">
              <a:defRPr sz="2000" b="1">
                <a:solidFill>
                  <a:schemeClr val="tx1"/>
                </a:solidFill>
                <a:latin typeface="Arial" charset="0"/>
                <a:ea typeface="ＭＳ Ｐゴシック" charset="0"/>
              </a:defRPr>
            </a:lvl2pPr>
            <a:lvl3pPr marL="1143000" indent="-228600" defTabSz="931863" eaLnBrk="0" hangingPunct="0">
              <a:defRPr sz="2000" b="1">
                <a:solidFill>
                  <a:schemeClr val="tx1"/>
                </a:solidFill>
                <a:latin typeface="Arial" charset="0"/>
                <a:ea typeface="ＭＳ Ｐゴシック" charset="0"/>
              </a:defRPr>
            </a:lvl3pPr>
            <a:lvl4pPr marL="1600200" indent="-228600" defTabSz="931863" eaLnBrk="0" hangingPunct="0">
              <a:defRPr sz="2000" b="1">
                <a:solidFill>
                  <a:schemeClr val="tx1"/>
                </a:solidFill>
                <a:latin typeface="Arial" charset="0"/>
                <a:ea typeface="ＭＳ Ｐゴシック" charset="0"/>
              </a:defRPr>
            </a:lvl4pPr>
            <a:lvl5pPr marL="2057400" indent="-228600" defTabSz="931863" eaLnBrk="0" hangingPunct="0">
              <a:defRPr sz="2000" b="1">
                <a:solidFill>
                  <a:schemeClr val="tx1"/>
                </a:solidFill>
                <a:latin typeface="Arial" charset="0"/>
                <a:ea typeface="ＭＳ Ｐゴシック" charset="0"/>
              </a:defRPr>
            </a:lvl5pPr>
            <a:lvl6pPr marL="25146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pPr algn="r">
              <a:lnSpc>
                <a:spcPct val="100000"/>
              </a:lnSpc>
              <a:spcBef>
                <a:spcPct val="0"/>
              </a:spcBef>
              <a:buClrTx/>
            </a:pPr>
            <a:fld id="{7E9B1ACA-C0ED-E345-A7B1-45D7E9A64EB5}" type="slidenum">
              <a:rPr lang="en-US" sz="1200" b="0">
                <a:latin typeface="Times" charset="0"/>
              </a:rPr>
              <a:pPr algn="r">
                <a:lnSpc>
                  <a:spcPct val="100000"/>
                </a:lnSpc>
                <a:spcBef>
                  <a:spcPct val="0"/>
                </a:spcBef>
                <a:buClrTx/>
              </a:pPr>
              <a:t>5</a:t>
            </a:fld>
            <a:endParaRPr lang="en-US" sz="1200" b="0">
              <a:latin typeface="Times" charset="0"/>
            </a:endParaRPr>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3177" tIns="46589" rIns="93177" bIns="46589"/>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D9D4E25F-9394-0E47-9812-08C03BB26730}" type="slidenum">
              <a:rPr lang="en-US" sz="1200" b="0">
                <a:latin typeface="Times" charset="0"/>
              </a:rPr>
              <a:pPr/>
              <a:t>6</a:t>
            </a:fld>
            <a:endParaRPr lang="en-US" sz="1200" b="0">
              <a:latin typeface="Times" charset="0"/>
            </a:endParaRPr>
          </a:p>
        </p:txBody>
      </p:sp>
      <p:sp>
        <p:nvSpPr>
          <p:cNvPr id="16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000" b="1">
                <a:solidFill>
                  <a:schemeClr val="tx1"/>
                </a:solidFill>
                <a:latin typeface="Arial" charset="0"/>
                <a:ea typeface="ＭＳ Ｐゴシック" charset="0"/>
              </a:defRPr>
            </a:lvl1pPr>
            <a:lvl2pPr marL="742950" indent="-285750" defTabSz="931863" eaLnBrk="0" hangingPunct="0">
              <a:defRPr sz="2000" b="1">
                <a:solidFill>
                  <a:schemeClr val="tx1"/>
                </a:solidFill>
                <a:latin typeface="Arial" charset="0"/>
                <a:ea typeface="ＭＳ Ｐゴシック" charset="0"/>
              </a:defRPr>
            </a:lvl2pPr>
            <a:lvl3pPr marL="1143000" indent="-228600" defTabSz="931863" eaLnBrk="0" hangingPunct="0">
              <a:defRPr sz="2000" b="1">
                <a:solidFill>
                  <a:schemeClr val="tx1"/>
                </a:solidFill>
                <a:latin typeface="Arial" charset="0"/>
                <a:ea typeface="ＭＳ Ｐゴシック" charset="0"/>
              </a:defRPr>
            </a:lvl3pPr>
            <a:lvl4pPr marL="1600200" indent="-228600" defTabSz="931863" eaLnBrk="0" hangingPunct="0">
              <a:defRPr sz="2000" b="1">
                <a:solidFill>
                  <a:schemeClr val="tx1"/>
                </a:solidFill>
                <a:latin typeface="Arial" charset="0"/>
                <a:ea typeface="ＭＳ Ｐゴシック" charset="0"/>
              </a:defRPr>
            </a:lvl4pPr>
            <a:lvl5pPr marL="2057400" indent="-228600" defTabSz="931863" eaLnBrk="0" hangingPunct="0">
              <a:defRPr sz="2000" b="1">
                <a:solidFill>
                  <a:schemeClr val="tx1"/>
                </a:solidFill>
                <a:latin typeface="Arial" charset="0"/>
                <a:ea typeface="ＭＳ Ｐゴシック" charset="0"/>
              </a:defRPr>
            </a:lvl5pPr>
            <a:lvl6pPr marL="25146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pPr algn="r">
              <a:lnSpc>
                <a:spcPct val="100000"/>
              </a:lnSpc>
              <a:spcBef>
                <a:spcPct val="0"/>
              </a:spcBef>
              <a:buClrTx/>
            </a:pPr>
            <a:fld id="{62B77266-1D5D-7D44-9B55-8706078DC5D9}" type="slidenum">
              <a:rPr lang="en-US" sz="1200" b="0">
                <a:latin typeface="Times" charset="0"/>
              </a:rPr>
              <a:pPr algn="r">
                <a:lnSpc>
                  <a:spcPct val="100000"/>
                </a:lnSpc>
                <a:spcBef>
                  <a:spcPct val="0"/>
                </a:spcBef>
                <a:buClrTx/>
              </a:pPr>
              <a:t>6</a:t>
            </a:fld>
            <a:endParaRPr lang="en-US" sz="1200" b="0">
              <a:latin typeface="Times" charset="0"/>
            </a:endParaRPr>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3177" tIns="46589" rIns="93177" bIns="46589"/>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444362FB-3519-AC48-806C-9810811D124C}" type="slidenum">
              <a:rPr lang="en-US" sz="1200" b="0">
                <a:latin typeface="Times" charset="0"/>
              </a:rPr>
              <a:pPr/>
              <a:t>7</a:t>
            </a:fld>
            <a:endParaRPr lang="en-US" sz="1200" b="0">
              <a:latin typeface="Times" charset="0"/>
            </a:endParaRPr>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000" b="1">
                <a:solidFill>
                  <a:schemeClr val="tx1"/>
                </a:solidFill>
                <a:latin typeface="Arial" charset="0"/>
                <a:ea typeface="ＭＳ Ｐゴシック" charset="0"/>
              </a:defRPr>
            </a:lvl1pPr>
            <a:lvl2pPr marL="742950" indent="-285750" defTabSz="931863" eaLnBrk="0" hangingPunct="0">
              <a:defRPr sz="2000" b="1">
                <a:solidFill>
                  <a:schemeClr val="tx1"/>
                </a:solidFill>
                <a:latin typeface="Arial" charset="0"/>
                <a:ea typeface="ＭＳ Ｐゴシック" charset="0"/>
              </a:defRPr>
            </a:lvl2pPr>
            <a:lvl3pPr marL="1143000" indent="-228600" defTabSz="931863" eaLnBrk="0" hangingPunct="0">
              <a:defRPr sz="2000" b="1">
                <a:solidFill>
                  <a:schemeClr val="tx1"/>
                </a:solidFill>
                <a:latin typeface="Arial" charset="0"/>
                <a:ea typeface="ＭＳ Ｐゴシック" charset="0"/>
              </a:defRPr>
            </a:lvl3pPr>
            <a:lvl4pPr marL="1600200" indent="-228600" defTabSz="931863" eaLnBrk="0" hangingPunct="0">
              <a:defRPr sz="2000" b="1">
                <a:solidFill>
                  <a:schemeClr val="tx1"/>
                </a:solidFill>
                <a:latin typeface="Arial" charset="0"/>
                <a:ea typeface="ＭＳ Ｐゴシック" charset="0"/>
              </a:defRPr>
            </a:lvl4pPr>
            <a:lvl5pPr marL="2057400" indent="-228600" defTabSz="931863" eaLnBrk="0" hangingPunct="0">
              <a:defRPr sz="2000" b="1">
                <a:solidFill>
                  <a:schemeClr val="tx1"/>
                </a:solidFill>
                <a:latin typeface="Arial" charset="0"/>
                <a:ea typeface="ＭＳ Ｐゴシック" charset="0"/>
              </a:defRPr>
            </a:lvl5pPr>
            <a:lvl6pPr marL="25146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pPr algn="r">
              <a:lnSpc>
                <a:spcPct val="100000"/>
              </a:lnSpc>
              <a:spcBef>
                <a:spcPct val="0"/>
              </a:spcBef>
              <a:buClrTx/>
            </a:pPr>
            <a:fld id="{7E9B1ACA-C0ED-E345-A7B1-45D7E9A64EB5}" type="slidenum">
              <a:rPr lang="en-US" sz="1200" b="0">
                <a:latin typeface="Times" charset="0"/>
              </a:rPr>
              <a:pPr algn="r">
                <a:lnSpc>
                  <a:spcPct val="100000"/>
                </a:lnSpc>
                <a:spcBef>
                  <a:spcPct val="0"/>
                </a:spcBef>
                <a:buClrTx/>
              </a:pPr>
              <a:t>7</a:t>
            </a:fld>
            <a:endParaRPr lang="en-US" sz="1200" b="0">
              <a:latin typeface="Times" charset="0"/>
            </a:endParaRPr>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3177" tIns="46589" rIns="93177" bIns="46589"/>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444362FB-3519-AC48-806C-9810811D124C}" type="slidenum">
              <a:rPr lang="en-US" sz="1200" b="0">
                <a:latin typeface="Times" charset="0"/>
              </a:rPr>
              <a:pPr/>
              <a:t>8</a:t>
            </a:fld>
            <a:endParaRPr lang="en-US" sz="1200" b="0">
              <a:latin typeface="Times" charset="0"/>
            </a:endParaRPr>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000" b="1">
                <a:solidFill>
                  <a:schemeClr val="tx1"/>
                </a:solidFill>
                <a:latin typeface="Arial" charset="0"/>
                <a:ea typeface="ＭＳ Ｐゴシック" charset="0"/>
              </a:defRPr>
            </a:lvl1pPr>
            <a:lvl2pPr marL="742950" indent="-285750" defTabSz="931863" eaLnBrk="0" hangingPunct="0">
              <a:defRPr sz="2000" b="1">
                <a:solidFill>
                  <a:schemeClr val="tx1"/>
                </a:solidFill>
                <a:latin typeface="Arial" charset="0"/>
                <a:ea typeface="ＭＳ Ｐゴシック" charset="0"/>
              </a:defRPr>
            </a:lvl2pPr>
            <a:lvl3pPr marL="1143000" indent="-228600" defTabSz="931863" eaLnBrk="0" hangingPunct="0">
              <a:defRPr sz="2000" b="1">
                <a:solidFill>
                  <a:schemeClr val="tx1"/>
                </a:solidFill>
                <a:latin typeface="Arial" charset="0"/>
                <a:ea typeface="ＭＳ Ｐゴシック" charset="0"/>
              </a:defRPr>
            </a:lvl3pPr>
            <a:lvl4pPr marL="1600200" indent="-228600" defTabSz="931863" eaLnBrk="0" hangingPunct="0">
              <a:defRPr sz="2000" b="1">
                <a:solidFill>
                  <a:schemeClr val="tx1"/>
                </a:solidFill>
                <a:latin typeface="Arial" charset="0"/>
                <a:ea typeface="ＭＳ Ｐゴシック" charset="0"/>
              </a:defRPr>
            </a:lvl4pPr>
            <a:lvl5pPr marL="2057400" indent="-228600" defTabSz="931863" eaLnBrk="0" hangingPunct="0">
              <a:defRPr sz="2000" b="1">
                <a:solidFill>
                  <a:schemeClr val="tx1"/>
                </a:solidFill>
                <a:latin typeface="Arial" charset="0"/>
                <a:ea typeface="ＭＳ Ｐゴシック" charset="0"/>
              </a:defRPr>
            </a:lvl5pPr>
            <a:lvl6pPr marL="25146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defTabSz="931863"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pPr algn="r">
              <a:lnSpc>
                <a:spcPct val="100000"/>
              </a:lnSpc>
              <a:spcBef>
                <a:spcPct val="0"/>
              </a:spcBef>
              <a:buClrTx/>
            </a:pPr>
            <a:fld id="{7E9B1ACA-C0ED-E345-A7B1-45D7E9A64EB5}" type="slidenum">
              <a:rPr lang="en-US" sz="1200" b="0">
                <a:latin typeface="Times" charset="0"/>
              </a:rPr>
              <a:pPr algn="r">
                <a:lnSpc>
                  <a:spcPct val="100000"/>
                </a:lnSpc>
                <a:spcBef>
                  <a:spcPct val="0"/>
                </a:spcBef>
                <a:buClrTx/>
              </a:pPr>
              <a:t>8</a:t>
            </a:fld>
            <a:endParaRPr lang="en-US" sz="1200" b="0">
              <a:latin typeface="Times" charset="0"/>
            </a:endParaRPr>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3177" tIns="46589" rIns="93177" bIns="46589"/>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charset="0"/>
                <a:ea typeface="ＭＳ Ｐゴシック" charset="0"/>
              </a:defRPr>
            </a:lvl9pPr>
          </a:lstStyle>
          <a:p>
            <a:fld id="{89A55981-213B-B04B-A993-E0A7600A0045}" type="slidenum">
              <a:rPr lang="en-US" sz="1200" b="0">
                <a:latin typeface="Times" charset="0"/>
              </a:rPr>
              <a:pPr/>
              <a:t>9</a:t>
            </a:fld>
            <a:endParaRPr lang="en-US" sz="1200" b="0">
              <a:latin typeface="Times" charset="0"/>
            </a:endParaRPr>
          </a:p>
        </p:txBody>
      </p:sp>
      <p:sp>
        <p:nvSpPr>
          <p:cNvPr id="17411" name="Rectangle 2"/>
          <p:cNvSpPr>
            <a:spLocks noGrp="1" noRot="1" noChangeAspect="1" noChangeArrowheads="1" noTextEdit="1"/>
          </p:cNvSpPr>
          <p:nvPr>
            <p:ph type="sldImg"/>
          </p:nvPr>
        </p:nvSpPr>
        <p:spPr>
          <a:xfrm>
            <a:off x="1144588" y="685800"/>
            <a:ext cx="4567237" cy="3425825"/>
          </a:xfrm>
          <a:ln w="12700" cap="flat">
            <a:solidFill>
              <a:schemeClr val="tx1"/>
            </a:solidFill>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userDrawn="1"/>
        </p:nvSpPr>
        <p:spPr bwMode="auto">
          <a:xfrm>
            <a:off x="914400" y="914400"/>
            <a:ext cx="2824163" cy="2824163"/>
          </a:xfrm>
          <a:prstGeom prst="rect">
            <a:avLst/>
          </a:prstGeom>
          <a:solidFill>
            <a:srgbClr val="ADADAD"/>
          </a:solidFill>
          <a:ln w="12700">
            <a:noFill/>
            <a:miter lim="800000"/>
            <a:headEnd/>
            <a:tailEnd/>
          </a:ln>
          <a:effectLst/>
        </p:spPr>
        <p:txBody>
          <a:bodyPr wrap="none" anchor="ctr" anchorCtr="1"/>
          <a:lstStyle/>
          <a:p>
            <a:pPr eaLnBrk="0" hangingPunct="0">
              <a:lnSpc>
                <a:spcPct val="100000"/>
              </a:lnSpc>
              <a:spcBef>
                <a:spcPct val="0"/>
              </a:spcBef>
              <a:buClrTx/>
              <a:defRPr/>
            </a:pPr>
            <a:r>
              <a:rPr lang="en-US" sz="1400">
                <a:solidFill>
                  <a:srgbClr val="000000"/>
                </a:solidFill>
                <a:ea typeface="+mn-ea"/>
              </a:rPr>
              <a:t>&lt;Insert Picture Here&gt;</a:t>
            </a:r>
          </a:p>
        </p:txBody>
      </p:sp>
      <p:pic>
        <p:nvPicPr>
          <p:cNvPr id="5" name="Picture 74" descr="Tall R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14400"/>
            <a:ext cx="9144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5" descr="Wide R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36975" y="914400"/>
            <a:ext cx="54070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1700" y="4338638"/>
            <a:ext cx="2925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extLst>
      <p:ext uri="{BB962C8B-B14F-4D97-AF65-F5344CB8AC3E}">
        <p14:creationId xmlns:p14="http://schemas.microsoft.com/office/powerpoint/2010/main" val="257295097"/>
      </p:ext>
    </p:extLst>
  </p:cSld>
  <p:clrMapOvr>
    <a:masterClrMapping/>
  </p:clrMapOvr>
  <p:transition xmlns:p14="http://schemas.microsoft.com/office/powerpoint/2010/mai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6320892"/>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304800"/>
            <a:ext cx="1946275"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864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7660943"/>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78229088"/>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721985"/>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00330769"/>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5014639"/>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09305907"/>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95449868"/>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25245584"/>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8580921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Red Ba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72200"/>
            <a:ext cx="9144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4" descr="Small Red Squar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88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7"/>
          <p:cNvSpPr>
            <a:spLocks noGrp="1" noChangeArrowheads="1"/>
          </p:cNvSpPr>
          <p:nvPr>
            <p:ph type="body" idx="1"/>
          </p:nvPr>
        </p:nvSpPr>
        <p:spPr bwMode="auto">
          <a:xfrm>
            <a:off x="685800" y="1600200"/>
            <a:ext cx="7537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8"/>
          <p:cNvSpPr>
            <a:spLocks noGrp="1" noChangeArrowheads="1"/>
          </p:cNvSpPr>
          <p:nvPr>
            <p:ph type="title"/>
          </p:nvPr>
        </p:nvSpPr>
        <p:spPr bwMode="auto">
          <a:xfrm>
            <a:off x="889000" y="304800"/>
            <a:ext cx="75819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33" name="Rectangle 9"/>
          <p:cNvSpPr>
            <a:spLocks noChangeArrowheads="1"/>
          </p:cNvSpPr>
          <p:nvPr userDrawn="1"/>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defRPr/>
            </a:pPr>
            <a:endParaRPr lang="en-US">
              <a:ea typeface="+mn-ea"/>
            </a:endParaRPr>
          </a:p>
        </p:txBody>
      </p:sp>
      <p:pic>
        <p:nvPicPr>
          <p:cNvPr id="1031" name="Picture 20" descr="Oracle WHIT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00" y="6226175"/>
            <a:ext cx="94773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7" name="Rectangle 23"/>
          <p:cNvSpPr>
            <a:spLocks noGrp="1" noChangeArrowheads="1"/>
          </p:cNvSpPr>
          <p:nvPr>
            <p:ph type="ftr" sz="quarter" idx="3"/>
          </p:nvPr>
        </p:nvSpPr>
        <p:spPr bwMode="auto">
          <a:xfrm>
            <a:off x="152400" y="6553200"/>
            <a:ext cx="88392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ea typeface="+mn-ea"/>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xmlns:p14="http://schemas.microsoft.com/office/powerpoint/2010/main">
    <p:wipe dir="r"/>
  </p:transition>
  <p:txStyles>
    <p:titleStyle>
      <a:lvl1pPr algn="l" rtl="0" eaLnBrk="0" fontAlgn="base" hangingPunct="0">
        <a:spcBef>
          <a:spcPct val="0"/>
        </a:spcBef>
        <a:spcAft>
          <a:spcPct val="0"/>
        </a:spcAft>
        <a:defRPr sz="3200" b="1">
          <a:solidFill>
            <a:schemeClr val="tx1"/>
          </a:solidFill>
          <a:latin typeface="+mj-lt"/>
          <a:ea typeface="ＭＳ Ｐゴシック" charset="0"/>
          <a:cs typeface="+mj-cs"/>
        </a:defRPr>
      </a:lvl1pPr>
      <a:lvl2pPr algn="l" rtl="0" eaLnBrk="0" fontAlgn="base" hangingPunct="0">
        <a:spcBef>
          <a:spcPct val="0"/>
        </a:spcBef>
        <a:spcAft>
          <a:spcPct val="0"/>
        </a:spcAft>
        <a:defRPr sz="3200" b="1">
          <a:solidFill>
            <a:schemeClr val="tx1"/>
          </a:solidFill>
          <a:latin typeface="Arial" charset="0"/>
          <a:ea typeface="ＭＳ Ｐゴシック" charset="0"/>
        </a:defRPr>
      </a:lvl2pPr>
      <a:lvl3pPr algn="l" rtl="0" eaLnBrk="0" fontAlgn="base" hangingPunct="0">
        <a:spcBef>
          <a:spcPct val="0"/>
        </a:spcBef>
        <a:spcAft>
          <a:spcPct val="0"/>
        </a:spcAft>
        <a:defRPr sz="3200" b="1">
          <a:solidFill>
            <a:schemeClr val="tx1"/>
          </a:solidFill>
          <a:latin typeface="Arial" charset="0"/>
          <a:ea typeface="ＭＳ Ｐゴシック" charset="0"/>
        </a:defRPr>
      </a:lvl3pPr>
      <a:lvl4pPr algn="l" rtl="0" eaLnBrk="0" fontAlgn="base" hangingPunct="0">
        <a:spcBef>
          <a:spcPct val="0"/>
        </a:spcBef>
        <a:spcAft>
          <a:spcPct val="0"/>
        </a:spcAft>
        <a:defRPr sz="3200" b="1">
          <a:solidFill>
            <a:schemeClr val="tx1"/>
          </a:solidFill>
          <a:latin typeface="Arial" charset="0"/>
          <a:ea typeface="ＭＳ Ｐゴシック" charset="0"/>
        </a:defRPr>
      </a:lvl4pPr>
      <a:lvl5pPr algn="l" rtl="0" eaLnBrk="0" fontAlgn="base" hangingPunct="0">
        <a:spcBef>
          <a:spcPct val="0"/>
        </a:spcBef>
        <a:spcAft>
          <a:spcPct val="0"/>
        </a:spcAft>
        <a:defRPr sz="3200" b="1">
          <a:solidFill>
            <a:schemeClr val="tx1"/>
          </a:solidFill>
          <a:latin typeface="Arial" charset="0"/>
          <a:ea typeface="ＭＳ Ｐゴシック"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ＭＳ Ｐゴシック" charset="0"/>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charset="0"/>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charset="0"/>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charset="0"/>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charset="0"/>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www.virtualbox.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7"/>
          <p:cNvSpPr>
            <a:spLocks noChangeArrowheads="1"/>
          </p:cNvSpPr>
          <p:nvPr/>
        </p:nvSpPr>
        <p:spPr bwMode="auto">
          <a:xfrm>
            <a:off x="0" y="6172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en-US"/>
          </a:p>
        </p:txBody>
      </p:sp>
      <p:sp>
        <p:nvSpPr>
          <p:cNvPr id="3075" name="Rectangle 1034"/>
          <p:cNvSpPr>
            <a:spLocks noChangeArrowheads="1"/>
          </p:cNvSpPr>
          <p:nvPr/>
        </p:nvSpPr>
        <p:spPr bwMode="auto">
          <a:xfrm>
            <a:off x="0" y="50799"/>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en-US"/>
          </a:p>
        </p:txBody>
      </p:sp>
      <p:pic>
        <p:nvPicPr>
          <p:cNvPr id="3076" name="Picture 1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3041650"/>
            <a:ext cx="62801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ctrTitle"/>
          </p:nvPr>
        </p:nvSpPr>
        <p:spPr>
          <a:xfrm>
            <a:off x="306388" y="5016500"/>
            <a:ext cx="8177212" cy="1117600"/>
          </a:xfrm>
        </p:spPr>
        <p:txBody>
          <a:bodyPr/>
          <a:lstStyle/>
          <a:p>
            <a:pPr eaLnBrk="1" hangingPunct="1"/>
            <a:r>
              <a:rPr lang="en-US" dirty="0">
                <a:latin typeface="Arial" charset="0"/>
                <a:cs typeface="Arial" charset="0"/>
              </a:rPr>
              <a:t/>
            </a:r>
            <a:br>
              <a:rPr lang="en-US" dirty="0">
                <a:latin typeface="Arial" charset="0"/>
                <a:cs typeface="Arial" charset="0"/>
              </a:rPr>
            </a:br>
            <a:r>
              <a:rPr lang="en-US" dirty="0">
                <a:latin typeface="Arial" charset="0"/>
                <a:cs typeface="Arial" charset="0"/>
              </a:rPr>
              <a:t>Oracle </a:t>
            </a:r>
            <a:r>
              <a:rPr lang="en-US" dirty="0" smtClean="0">
                <a:latin typeface="Arial" charset="0"/>
                <a:cs typeface="Arial" charset="0"/>
              </a:rPr>
              <a:t>Event </a:t>
            </a:r>
            <a:r>
              <a:rPr lang="en-US" dirty="0">
                <a:latin typeface="Arial" charset="0"/>
                <a:cs typeface="Arial" charset="0"/>
              </a:rPr>
              <a:t>Processing </a:t>
            </a:r>
            <a:r>
              <a:rPr lang="en-US" dirty="0" smtClean="0">
                <a:latin typeface="Arial" charset="0"/>
                <a:cs typeface="Arial" charset="0"/>
              </a:rPr>
              <a:t>(OEP) 11g</a:t>
            </a:r>
            <a:r>
              <a:rPr lang="en-US" dirty="0">
                <a:latin typeface="Arial" charset="0"/>
                <a:cs typeface="Arial" charset="0"/>
              </a:rPr>
              <a:t/>
            </a:r>
            <a:br>
              <a:rPr lang="en-US" dirty="0">
                <a:latin typeface="Arial" charset="0"/>
                <a:cs typeface="Arial" charset="0"/>
              </a:rPr>
            </a:br>
            <a:r>
              <a:rPr lang="en-US" dirty="0">
                <a:latin typeface="Arial" charset="0"/>
                <a:cs typeface="Arial" charset="0"/>
              </a:rPr>
              <a:t>Training Agenda</a:t>
            </a:r>
            <a:endParaRPr lang="en-US" dirty="0">
              <a:latin typeface="Arial" charset="0"/>
            </a:endParaRPr>
          </a:p>
        </p:txBody>
      </p:sp>
      <p:pic>
        <p:nvPicPr>
          <p:cNvPr id="40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914400"/>
            <a:ext cx="28289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6"/>
          <p:cNvSpPr>
            <a:spLocks noGrp="1" noChangeArrowheads="1"/>
          </p:cNvSpPr>
          <p:nvPr>
            <p:ph type="title" idx="4294967295"/>
          </p:nvPr>
        </p:nvSpPr>
        <p:spPr>
          <a:xfrm>
            <a:off x="901700" y="288925"/>
            <a:ext cx="7131050" cy="777875"/>
          </a:xfrm>
          <a:noFill/>
        </p:spPr>
        <p:txBody>
          <a:bodyPr/>
          <a:lstStyle/>
          <a:p>
            <a:pPr eaLnBrk="1" hangingPunct="1"/>
            <a:r>
              <a:rPr lang="en-US" dirty="0" smtClean="0">
                <a:solidFill>
                  <a:schemeClr val="accent1"/>
                </a:solidFill>
                <a:latin typeface="Arial" charset="0"/>
              </a:rPr>
              <a:t>Training Pre-requisites</a:t>
            </a:r>
            <a:r>
              <a:rPr lang="en-US" dirty="0">
                <a:solidFill>
                  <a:schemeClr val="accent1"/>
                </a:solidFill>
                <a:latin typeface="Arial" charset="0"/>
              </a:rPr>
              <a:t/>
            </a:r>
            <a:br>
              <a:rPr lang="en-US" dirty="0">
                <a:solidFill>
                  <a:schemeClr val="accent1"/>
                </a:solidFill>
                <a:latin typeface="Arial" charset="0"/>
              </a:rPr>
            </a:br>
            <a:endParaRPr lang="en-US" sz="2000" dirty="0">
              <a:latin typeface="Arial" charset="0"/>
            </a:endParaRPr>
          </a:p>
        </p:txBody>
      </p:sp>
      <p:sp>
        <p:nvSpPr>
          <p:cNvPr id="5123" name="Rectangle 77"/>
          <p:cNvSpPr>
            <a:spLocks noGrp="1" noChangeArrowheads="1"/>
          </p:cNvSpPr>
          <p:nvPr>
            <p:ph type="body" idx="4294967295"/>
          </p:nvPr>
        </p:nvSpPr>
        <p:spPr>
          <a:xfrm>
            <a:off x="685800" y="1100666"/>
            <a:ext cx="7277100" cy="5046133"/>
          </a:xfrm>
          <a:noFill/>
        </p:spPr>
        <p:txBody>
          <a:bodyPr/>
          <a:lstStyle/>
          <a:p>
            <a:pPr eaLnBrk="1" hangingPunct="1">
              <a:lnSpc>
                <a:spcPct val="80000"/>
              </a:lnSpc>
              <a:buFontTx/>
              <a:buChar char="-"/>
            </a:pPr>
            <a:r>
              <a:rPr lang="en-US" sz="2000" dirty="0" smtClean="0">
                <a:latin typeface="Arial" charset="0"/>
              </a:rPr>
              <a:t>VirtualBox Manager (Latest Version Recommended) </a:t>
            </a:r>
            <a:r>
              <a:rPr lang="en-US" sz="2000" dirty="0" smtClean="0">
                <a:latin typeface="Arial" charset="0"/>
                <a:hlinkClick r:id="rId3"/>
              </a:rPr>
              <a:t>www.virtualbox.org</a:t>
            </a:r>
            <a:endParaRPr lang="en-US" sz="2000" dirty="0" smtClean="0">
              <a:latin typeface="Arial" charset="0"/>
            </a:endParaRPr>
          </a:p>
          <a:p>
            <a:pPr eaLnBrk="1" hangingPunct="1">
              <a:lnSpc>
                <a:spcPct val="80000"/>
              </a:lnSpc>
              <a:buFontTx/>
              <a:buChar char="-"/>
            </a:pPr>
            <a:r>
              <a:rPr lang="en-US" sz="2000" dirty="0" smtClean="0">
                <a:latin typeface="Arial" charset="0"/>
              </a:rPr>
              <a:t>At least 8GB RAM</a:t>
            </a:r>
          </a:p>
          <a:p>
            <a:pPr eaLnBrk="1" hangingPunct="1">
              <a:lnSpc>
                <a:spcPct val="80000"/>
              </a:lnSpc>
              <a:buFontTx/>
              <a:buChar char="-"/>
            </a:pPr>
            <a:r>
              <a:rPr lang="en-US" sz="2000" dirty="0" smtClean="0">
                <a:latin typeface="Arial" charset="0"/>
              </a:rPr>
              <a:t>7zip</a:t>
            </a:r>
          </a:p>
          <a:p>
            <a:pPr marL="0" indent="0" eaLnBrk="1" hangingPunct="1">
              <a:lnSpc>
                <a:spcPct val="80000"/>
              </a:lnSpc>
              <a:buNone/>
            </a:pPr>
            <a:endParaRPr lang="en-US" sz="2000" dirty="0">
              <a:latin typeface="Arial" charset="0"/>
            </a:endParaRPr>
          </a:p>
          <a:p>
            <a:pPr eaLnBrk="1" hangingPunct="1">
              <a:lnSpc>
                <a:spcPct val="80000"/>
              </a:lnSpc>
              <a:buFontTx/>
              <a:buNone/>
            </a:pPr>
            <a:r>
              <a:rPr lang="en-US" sz="2000" dirty="0" smtClean="0">
                <a:latin typeface="Arial" charset="0"/>
              </a:rPr>
              <a:t>Download virtual machine from: </a:t>
            </a:r>
          </a:p>
          <a:p>
            <a:pPr eaLnBrk="1" hangingPunct="1">
              <a:lnSpc>
                <a:spcPct val="80000"/>
              </a:lnSpc>
              <a:buFontTx/>
              <a:buNone/>
            </a:pPr>
            <a:r>
              <a:rPr lang="en-US" sz="2000" dirty="0" smtClean="0">
                <a:latin typeface="Arial" charset="0"/>
              </a:rPr>
              <a:t>http://slcak712.us.oracle.com/</a:t>
            </a:r>
            <a:r>
              <a:rPr lang="en-US" sz="2000" dirty="0" err="1" smtClean="0">
                <a:latin typeface="Arial" charset="0"/>
              </a:rPr>
              <a:t>vmimages</a:t>
            </a:r>
            <a:r>
              <a:rPr lang="en-US" sz="2000" dirty="0" smtClean="0">
                <a:latin typeface="Arial" charset="0"/>
              </a:rPr>
              <a:t>/</a:t>
            </a:r>
            <a:r>
              <a:rPr lang="en-US" sz="2000" dirty="0" err="1" smtClean="0">
                <a:latin typeface="Arial" charset="0"/>
              </a:rPr>
              <a:t>oep</a:t>
            </a:r>
            <a:r>
              <a:rPr lang="en-US" sz="2000" dirty="0" smtClean="0">
                <a:latin typeface="Arial" charset="0"/>
              </a:rPr>
              <a:t>-training </a:t>
            </a:r>
          </a:p>
          <a:p>
            <a:pPr eaLnBrk="1" hangingPunct="1">
              <a:lnSpc>
                <a:spcPct val="80000"/>
              </a:lnSpc>
              <a:buFontTx/>
              <a:buNone/>
            </a:pPr>
            <a:r>
              <a:rPr lang="en-US" sz="2000" dirty="0" smtClean="0">
                <a:latin typeface="Arial" charset="0"/>
              </a:rPr>
              <a:t>(available in early Jan.)</a:t>
            </a:r>
          </a:p>
          <a:p>
            <a:pPr eaLnBrk="1" hangingPunct="1">
              <a:lnSpc>
                <a:spcPct val="80000"/>
              </a:lnSpc>
              <a:buFontTx/>
              <a:buNone/>
            </a:pPr>
            <a:endParaRPr lang="en-US" sz="2000" b="1" dirty="0">
              <a:latin typeface="Arial" charset="0"/>
            </a:endParaRPr>
          </a:p>
          <a:p>
            <a:pPr eaLnBrk="1" hangingPunct="1">
              <a:lnSpc>
                <a:spcPct val="80000"/>
              </a:lnSpc>
              <a:buFontTx/>
              <a:buNone/>
            </a:pPr>
            <a:r>
              <a:rPr lang="en-US" sz="2000" dirty="0" smtClean="0">
                <a:latin typeface="Arial" charset="0"/>
              </a:rPr>
              <a:t>The virtual machine provided for this course contains: </a:t>
            </a:r>
            <a:endParaRPr lang="en-US" sz="2000" b="1" dirty="0">
              <a:latin typeface="Arial" charset="0"/>
            </a:endParaRPr>
          </a:p>
          <a:p>
            <a:pPr eaLnBrk="1" hangingPunct="1">
              <a:lnSpc>
                <a:spcPct val="80000"/>
              </a:lnSpc>
            </a:pPr>
            <a:r>
              <a:rPr lang="en-US" sz="1400" dirty="0" smtClean="0">
                <a:latin typeface="Arial" charset="0"/>
              </a:rPr>
              <a:t>OEP </a:t>
            </a:r>
            <a:r>
              <a:rPr lang="en-US" sz="1400" dirty="0">
                <a:latin typeface="Arial" charset="0"/>
              </a:rPr>
              <a:t>11gR1 </a:t>
            </a:r>
            <a:r>
              <a:rPr lang="en-US" sz="1400" dirty="0" smtClean="0">
                <a:latin typeface="Arial" charset="0"/>
              </a:rPr>
              <a:t>PS6 </a:t>
            </a:r>
            <a:r>
              <a:rPr lang="en-US" sz="1400" dirty="0">
                <a:latin typeface="Arial" charset="0"/>
              </a:rPr>
              <a:t>(</a:t>
            </a:r>
            <a:r>
              <a:rPr lang="en-US" sz="1400" dirty="0" smtClean="0">
                <a:latin typeface="Arial" charset="0"/>
              </a:rPr>
              <a:t>11.1.1.7) </a:t>
            </a:r>
          </a:p>
          <a:p>
            <a:pPr eaLnBrk="1" hangingPunct="1">
              <a:lnSpc>
                <a:spcPct val="80000"/>
              </a:lnSpc>
            </a:pPr>
            <a:r>
              <a:rPr lang="en-US" sz="1400" dirty="0" smtClean="0">
                <a:latin typeface="Arial" charset="0"/>
              </a:rPr>
              <a:t>Eclipse Indigo 3.7</a:t>
            </a:r>
            <a:endParaRPr lang="en-US" sz="1400" dirty="0">
              <a:latin typeface="Arial" charset="0"/>
            </a:endParaRPr>
          </a:p>
          <a:p>
            <a:pPr eaLnBrk="1" hangingPunct="1">
              <a:lnSpc>
                <a:spcPct val="80000"/>
              </a:lnSpc>
            </a:pPr>
            <a:r>
              <a:rPr lang="en-US" sz="1400" dirty="0">
                <a:latin typeface="Arial" charset="0"/>
              </a:rPr>
              <a:t>WebLogic Server (WLS) </a:t>
            </a:r>
            <a:r>
              <a:rPr lang="en-US" sz="1400" dirty="0" smtClean="0">
                <a:latin typeface="Arial" charset="0"/>
              </a:rPr>
              <a:t> (Any version should </a:t>
            </a:r>
            <a:r>
              <a:rPr lang="en-US" sz="1400" dirty="0">
                <a:latin typeface="Arial" charset="0"/>
              </a:rPr>
              <a:t>be OK - only used for JMS)</a:t>
            </a:r>
          </a:p>
          <a:p>
            <a:pPr eaLnBrk="1" hangingPunct="1">
              <a:lnSpc>
                <a:spcPct val="80000"/>
              </a:lnSpc>
              <a:buFontTx/>
              <a:buNone/>
            </a:pPr>
            <a:endParaRPr lang="en-US" sz="1400" dirty="0">
              <a:latin typeface="Arial" charset="0"/>
            </a:endParaRPr>
          </a:p>
          <a:p>
            <a:pPr indent="0" eaLnBrk="1" hangingPunct="1">
              <a:lnSpc>
                <a:spcPct val="80000"/>
              </a:lnSpc>
              <a:spcBef>
                <a:spcPts val="360"/>
              </a:spcBef>
              <a:buFontTx/>
              <a:buNone/>
            </a:pPr>
            <a:r>
              <a:rPr lang="en-US" sz="1400" dirty="0">
                <a:latin typeface="Arial" charset="0"/>
              </a:rPr>
              <a:t>If </a:t>
            </a:r>
            <a:r>
              <a:rPr lang="en-US" sz="1400" dirty="0" smtClean="0">
                <a:latin typeface="Arial" charset="0"/>
              </a:rPr>
              <a:t>students DO NOT </a:t>
            </a:r>
            <a:r>
              <a:rPr lang="en-US" sz="1400" dirty="0">
                <a:latin typeface="Arial" charset="0"/>
              </a:rPr>
              <a:t>have a laptop with 8GB of RAM, they </a:t>
            </a:r>
            <a:r>
              <a:rPr lang="en-US" sz="1400" dirty="0" smtClean="0">
                <a:latin typeface="Arial" charset="0"/>
              </a:rPr>
              <a:t>will need </a:t>
            </a:r>
            <a:r>
              <a:rPr lang="en-US" sz="1400" dirty="0">
                <a:latin typeface="Arial" charset="0"/>
              </a:rPr>
              <a:t>to download the </a:t>
            </a:r>
            <a:r>
              <a:rPr lang="en-US" sz="1400" dirty="0" smtClean="0">
                <a:latin typeface="Arial" charset="0"/>
              </a:rPr>
              <a:t>above software from OTN and </a:t>
            </a:r>
            <a:r>
              <a:rPr lang="en-US" sz="1400" dirty="0" err="1" smtClean="0">
                <a:latin typeface="Arial" charset="0"/>
              </a:rPr>
              <a:t>eclipse.org</a:t>
            </a:r>
            <a:r>
              <a:rPr lang="en-US" sz="1400" dirty="0" smtClean="0">
                <a:latin typeface="Arial" charset="0"/>
              </a:rPr>
              <a:t>. The correct version of Eclipse is required. They will be able to do some of the beginner training, but they won’t be able to do some of the advanced labs due to the amount of set-up required which will already have been done on the virtual machine. They will need to work with someone else.</a:t>
            </a:r>
          </a:p>
          <a:p>
            <a:pPr eaLnBrk="1" hangingPunct="1">
              <a:lnSpc>
                <a:spcPct val="80000"/>
              </a:lnSpc>
              <a:buFontTx/>
              <a:buNone/>
            </a:pPr>
            <a:r>
              <a:rPr lang="en-US" sz="1400" dirty="0" smtClean="0">
                <a:latin typeface="Arial" charset="0"/>
              </a:rPr>
              <a:t> </a:t>
            </a:r>
            <a:endParaRPr lang="en-US" sz="1400" dirty="0">
              <a:latin typeface="Arial" charset="0"/>
            </a:endParaRPr>
          </a:p>
          <a:p>
            <a:pPr eaLnBrk="1" hangingPunct="1">
              <a:lnSpc>
                <a:spcPct val="80000"/>
              </a:lnSpc>
              <a:buFontTx/>
              <a:buNone/>
            </a:pPr>
            <a:endParaRPr lang="en-US" sz="1400" dirty="0">
              <a:latin typeface="Arial" charset="0"/>
            </a:endParaRPr>
          </a:p>
          <a:p>
            <a:pPr eaLnBrk="1" hangingPunct="1">
              <a:lnSpc>
                <a:spcPct val="80000"/>
              </a:lnSpc>
              <a:buFontTx/>
              <a:buNone/>
            </a:pPr>
            <a:endParaRPr lang="en-US" sz="1400" dirty="0">
              <a:latin typeface="Arial" charset="0"/>
            </a:endParaRPr>
          </a:p>
          <a:p>
            <a:pPr eaLnBrk="1" hangingPunct="1">
              <a:lnSpc>
                <a:spcPct val="80000"/>
              </a:lnSpc>
              <a:buFontTx/>
              <a:buNone/>
            </a:pPr>
            <a:endParaRPr lang="en-US" sz="1400" dirty="0">
              <a:latin typeface="Arial" charset="0"/>
            </a:endParaRPr>
          </a:p>
          <a:p>
            <a:pPr eaLnBrk="1" hangingPunct="1">
              <a:lnSpc>
                <a:spcPct val="80000"/>
              </a:lnSpc>
            </a:pPr>
            <a:endParaRPr lang="en-US" sz="1400" dirty="0">
              <a:latin typeface="Arial" charset="0"/>
            </a:endParaRPr>
          </a:p>
          <a:p>
            <a:pPr eaLnBrk="1" hangingPunct="1">
              <a:lnSpc>
                <a:spcPct val="80000"/>
              </a:lnSpc>
            </a:pPr>
            <a:endParaRPr lang="en-US" sz="1400" dirty="0">
              <a:latin typeface="Arial" charset="0"/>
            </a:endParaRPr>
          </a:p>
          <a:p>
            <a:pPr eaLnBrk="1" hangingPunct="1">
              <a:lnSpc>
                <a:spcPct val="80000"/>
              </a:lnSpc>
              <a:buFontTx/>
              <a:buNone/>
            </a:pPr>
            <a:endParaRPr lang="en-US" sz="1400" dirty="0">
              <a:latin typeface="Arial" charset="0"/>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6"/>
          <p:cNvSpPr>
            <a:spLocks noGrp="1" noChangeArrowheads="1"/>
          </p:cNvSpPr>
          <p:nvPr>
            <p:ph type="title" idx="4294967295"/>
          </p:nvPr>
        </p:nvSpPr>
        <p:spPr>
          <a:xfrm>
            <a:off x="901700" y="288925"/>
            <a:ext cx="7131050" cy="777875"/>
          </a:xfrm>
          <a:noFill/>
        </p:spPr>
        <p:txBody>
          <a:bodyPr/>
          <a:lstStyle/>
          <a:p>
            <a:pPr eaLnBrk="1" hangingPunct="1"/>
            <a:r>
              <a:rPr lang="en-US" dirty="0">
                <a:solidFill>
                  <a:schemeClr val="accent1"/>
                </a:solidFill>
                <a:latin typeface="Arial" charset="0"/>
              </a:rPr>
              <a:t>Training Agenda</a:t>
            </a:r>
            <a:br>
              <a:rPr lang="en-US" dirty="0">
                <a:solidFill>
                  <a:schemeClr val="accent1"/>
                </a:solidFill>
                <a:latin typeface="Arial" charset="0"/>
              </a:rPr>
            </a:br>
            <a:r>
              <a:rPr lang="en-US" sz="2000" dirty="0">
                <a:solidFill>
                  <a:schemeClr val="accent1"/>
                </a:solidFill>
                <a:latin typeface="Arial" charset="0"/>
              </a:rPr>
              <a:t>Day 1: </a:t>
            </a:r>
            <a:r>
              <a:rPr lang="en-US" sz="2000" dirty="0" smtClean="0">
                <a:solidFill>
                  <a:schemeClr val="accent1"/>
                </a:solidFill>
                <a:latin typeface="Arial" charset="0"/>
              </a:rPr>
              <a:t>Monday</a:t>
            </a:r>
            <a:endParaRPr lang="en-US" sz="2000" dirty="0">
              <a:latin typeface="Arial" charset="0"/>
            </a:endParaRPr>
          </a:p>
        </p:txBody>
      </p:sp>
      <p:sp>
        <p:nvSpPr>
          <p:cNvPr id="6147" name="Rectangle 77"/>
          <p:cNvSpPr>
            <a:spLocks noGrp="1" noChangeArrowheads="1"/>
          </p:cNvSpPr>
          <p:nvPr>
            <p:ph type="body" idx="4294967295"/>
          </p:nvPr>
        </p:nvSpPr>
        <p:spPr>
          <a:xfrm>
            <a:off x="736600" y="1117600"/>
            <a:ext cx="7277100" cy="5118100"/>
          </a:xfrm>
          <a:noFill/>
        </p:spPr>
        <p:txBody>
          <a:bodyPr/>
          <a:lstStyle/>
          <a:p>
            <a:pPr eaLnBrk="1" hangingPunct="1">
              <a:lnSpc>
                <a:spcPct val="80000"/>
              </a:lnSpc>
            </a:pPr>
            <a:endParaRPr lang="en-US" sz="1400" dirty="0">
              <a:latin typeface="Arial" charset="0"/>
            </a:endParaRPr>
          </a:p>
          <a:p>
            <a:pPr eaLnBrk="1" hangingPunct="1">
              <a:lnSpc>
                <a:spcPct val="80000"/>
              </a:lnSpc>
            </a:pPr>
            <a:r>
              <a:rPr lang="en-US" sz="1400" dirty="0" smtClean="0">
                <a:latin typeface="Arial" charset="0"/>
              </a:rPr>
              <a:t>12:</a:t>
            </a:r>
            <a:r>
              <a:rPr lang="en-US" sz="1400" dirty="0">
                <a:latin typeface="Arial" charset="0"/>
              </a:rPr>
              <a:t>00 </a:t>
            </a:r>
            <a:r>
              <a:rPr lang="en-US" sz="1400" dirty="0" smtClean="0">
                <a:latin typeface="Arial" charset="0"/>
              </a:rPr>
              <a:t>PM </a:t>
            </a:r>
            <a:r>
              <a:rPr lang="en-US" sz="1400" dirty="0">
                <a:latin typeface="Arial" charset="0"/>
              </a:rPr>
              <a:t>– Introductions and Set-up </a:t>
            </a:r>
          </a:p>
          <a:p>
            <a:pPr eaLnBrk="1" hangingPunct="1">
              <a:lnSpc>
                <a:spcPct val="80000"/>
              </a:lnSpc>
            </a:pPr>
            <a:endParaRPr lang="en-US" sz="1000" dirty="0">
              <a:latin typeface="Arial" charset="0"/>
            </a:endParaRPr>
          </a:p>
          <a:p>
            <a:pPr eaLnBrk="1" hangingPunct="1">
              <a:lnSpc>
                <a:spcPct val="80000"/>
              </a:lnSpc>
            </a:pPr>
            <a:r>
              <a:rPr lang="en-US" sz="1400" dirty="0" smtClean="0">
                <a:latin typeface="Arial" charset="0"/>
              </a:rPr>
              <a:t>12:</a:t>
            </a:r>
            <a:r>
              <a:rPr lang="en-US" sz="1400" dirty="0">
                <a:latin typeface="Arial" charset="0"/>
              </a:rPr>
              <a:t>30 </a:t>
            </a:r>
            <a:r>
              <a:rPr lang="en-US" sz="1400" dirty="0" smtClean="0">
                <a:latin typeface="Arial" charset="0"/>
              </a:rPr>
              <a:t>PM </a:t>
            </a:r>
            <a:r>
              <a:rPr lang="en-US" sz="1400" dirty="0">
                <a:latin typeface="Arial" charset="0"/>
              </a:rPr>
              <a:t>– </a:t>
            </a:r>
            <a:r>
              <a:rPr lang="en-US" sz="1400" dirty="0" smtClean="0">
                <a:latin typeface="Arial" charset="0"/>
              </a:rPr>
              <a:t>OEP </a:t>
            </a:r>
            <a:r>
              <a:rPr lang="en-US" sz="1400" dirty="0">
                <a:latin typeface="Arial" charset="0"/>
              </a:rPr>
              <a:t>Session 1: Introduction to Oracle CEP</a:t>
            </a:r>
          </a:p>
          <a:p>
            <a:pPr lvl="1" eaLnBrk="1" hangingPunct="1">
              <a:lnSpc>
                <a:spcPct val="80000"/>
              </a:lnSpc>
            </a:pPr>
            <a:r>
              <a:rPr lang="en-US" sz="1000" i="1" dirty="0" smtClean="0">
                <a:latin typeface="Arial" charset="0"/>
              </a:rPr>
              <a:t>Demo</a:t>
            </a:r>
            <a:endParaRPr lang="en-US" sz="1000" i="1" dirty="0">
              <a:latin typeface="Arial" charset="0"/>
            </a:endParaRPr>
          </a:p>
          <a:p>
            <a:pPr eaLnBrk="1" hangingPunct="1">
              <a:lnSpc>
                <a:spcPct val="80000"/>
              </a:lnSpc>
              <a:buFontTx/>
              <a:buNone/>
            </a:pPr>
            <a:endParaRPr lang="en-US" sz="1400" dirty="0">
              <a:latin typeface="Arial" charset="0"/>
            </a:endParaRPr>
          </a:p>
          <a:p>
            <a:pPr eaLnBrk="1" hangingPunct="1">
              <a:lnSpc>
                <a:spcPct val="80000"/>
              </a:lnSpc>
            </a:pPr>
            <a:r>
              <a:rPr lang="en-US" sz="1400" dirty="0" smtClean="0">
                <a:latin typeface="Arial" charset="0"/>
              </a:rPr>
              <a:t>1:45 PM </a:t>
            </a:r>
            <a:r>
              <a:rPr lang="en-US" sz="1400" dirty="0">
                <a:latin typeface="Arial" charset="0"/>
              </a:rPr>
              <a:t>– </a:t>
            </a:r>
            <a:r>
              <a:rPr lang="en-US" sz="1400" dirty="0" smtClean="0">
                <a:latin typeface="Arial" charset="0"/>
              </a:rPr>
              <a:t>OEP </a:t>
            </a:r>
            <a:r>
              <a:rPr lang="en-US" sz="1400" dirty="0">
                <a:latin typeface="Arial" charset="0"/>
              </a:rPr>
              <a:t>Session 2: Oracle </a:t>
            </a:r>
            <a:r>
              <a:rPr lang="en-US" sz="1400" dirty="0" smtClean="0">
                <a:latin typeface="Arial" charset="0"/>
              </a:rPr>
              <a:t>Event Processing </a:t>
            </a:r>
            <a:r>
              <a:rPr lang="en-US" sz="1400" dirty="0">
                <a:latin typeface="Arial" charset="0"/>
              </a:rPr>
              <a:t>Quick Start (IDE)</a:t>
            </a:r>
          </a:p>
          <a:p>
            <a:pPr lvl="1" eaLnBrk="1" hangingPunct="1">
              <a:lnSpc>
                <a:spcPct val="80000"/>
              </a:lnSpc>
            </a:pPr>
            <a:r>
              <a:rPr lang="en-US" sz="1000" i="1" dirty="0">
                <a:latin typeface="Arial" charset="0"/>
              </a:rPr>
              <a:t>INSTALLATION, IDE SET-UP, </a:t>
            </a:r>
            <a:r>
              <a:rPr lang="ja-JP" altLang="en-US" sz="1000" i="1" dirty="0">
                <a:latin typeface="Arial" charset="0"/>
              </a:rPr>
              <a:t>“</a:t>
            </a:r>
            <a:r>
              <a:rPr lang="en-US" sz="1000" i="1" dirty="0">
                <a:latin typeface="Arial" charset="0"/>
              </a:rPr>
              <a:t>HELLO WORLD</a:t>
            </a:r>
            <a:r>
              <a:rPr lang="ja-JP" altLang="en-US" sz="1000" i="1" dirty="0" smtClean="0">
                <a:latin typeface="Arial" charset="0"/>
              </a:rPr>
              <a:t>”</a:t>
            </a:r>
            <a:endParaRPr lang="en-US" altLang="ja-JP" sz="1000" i="1" dirty="0" smtClean="0">
              <a:latin typeface="Arial" charset="0"/>
            </a:endParaRPr>
          </a:p>
          <a:p>
            <a:pPr marL="0" indent="0" eaLnBrk="1" hangingPunct="1">
              <a:lnSpc>
                <a:spcPct val="80000"/>
              </a:lnSpc>
              <a:buNone/>
            </a:pPr>
            <a:r>
              <a:rPr lang="en-US" sz="1400" dirty="0" smtClean="0">
                <a:latin typeface="Arial" charset="0"/>
              </a:rPr>
              <a:t> </a:t>
            </a:r>
            <a:endParaRPr lang="en-US" sz="1400" dirty="0">
              <a:latin typeface="Arial" charset="0"/>
            </a:endParaRPr>
          </a:p>
          <a:p>
            <a:pPr eaLnBrk="1" hangingPunct="1">
              <a:lnSpc>
                <a:spcPct val="80000"/>
              </a:lnSpc>
            </a:pPr>
            <a:r>
              <a:rPr lang="en-US" sz="1400" dirty="0" smtClean="0">
                <a:latin typeface="Arial" charset="0"/>
              </a:rPr>
              <a:t>2:30 </a:t>
            </a:r>
            <a:r>
              <a:rPr lang="en-US" sz="1400" dirty="0">
                <a:latin typeface="Arial" charset="0"/>
              </a:rPr>
              <a:t>PM – </a:t>
            </a:r>
            <a:r>
              <a:rPr lang="en-US" sz="1400" i="1" u="sng" dirty="0">
                <a:latin typeface="Arial" charset="0"/>
              </a:rPr>
              <a:t>Hands on Lab: Running Sample </a:t>
            </a:r>
            <a:r>
              <a:rPr lang="en-US" sz="1400" i="1" u="sng" dirty="0" smtClean="0">
                <a:latin typeface="Arial" charset="0"/>
              </a:rPr>
              <a:t>OEP </a:t>
            </a:r>
            <a:r>
              <a:rPr lang="en-US" sz="1400" i="1" u="sng" dirty="0">
                <a:latin typeface="Arial" charset="0"/>
              </a:rPr>
              <a:t>Application</a:t>
            </a:r>
          </a:p>
          <a:p>
            <a:pPr eaLnBrk="1" hangingPunct="1">
              <a:lnSpc>
                <a:spcPct val="80000"/>
              </a:lnSpc>
            </a:pPr>
            <a:endParaRPr lang="en-US" sz="1400" dirty="0" smtClean="0">
              <a:latin typeface="Arial" charset="0"/>
            </a:endParaRPr>
          </a:p>
          <a:p>
            <a:pPr eaLnBrk="1" hangingPunct="1">
              <a:lnSpc>
                <a:spcPct val="80000"/>
              </a:lnSpc>
            </a:pPr>
            <a:r>
              <a:rPr lang="en-US" sz="1400" dirty="0" smtClean="0">
                <a:latin typeface="Arial" charset="0"/>
              </a:rPr>
              <a:t>3:</a:t>
            </a:r>
            <a:r>
              <a:rPr lang="en-US" sz="1400" dirty="0">
                <a:latin typeface="Arial" charset="0"/>
              </a:rPr>
              <a:t>0</a:t>
            </a:r>
            <a:r>
              <a:rPr lang="en-US" sz="1400" dirty="0" smtClean="0">
                <a:latin typeface="Arial" charset="0"/>
              </a:rPr>
              <a:t>0 PM</a:t>
            </a:r>
            <a:r>
              <a:rPr lang="en-US" sz="1400" i="1" dirty="0" smtClean="0">
                <a:latin typeface="Arial" charset="0"/>
              </a:rPr>
              <a:t> </a:t>
            </a:r>
            <a:r>
              <a:rPr lang="en-US" sz="1400" dirty="0" smtClean="0">
                <a:latin typeface="Arial" charset="0"/>
              </a:rPr>
              <a:t>– Break</a:t>
            </a:r>
            <a:endParaRPr lang="en-US" sz="1400" dirty="0">
              <a:latin typeface="Arial" charset="0"/>
            </a:endParaRPr>
          </a:p>
          <a:p>
            <a:pPr marL="0" indent="0" eaLnBrk="1" hangingPunct="1">
              <a:lnSpc>
                <a:spcPct val="80000"/>
              </a:lnSpc>
              <a:buNone/>
            </a:pPr>
            <a:endParaRPr lang="en-US" sz="1400" dirty="0">
              <a:latin typeface="Arial" charset="0"/>
            </a:endParaRPr>
          </a:p>
          <a:p>
            <a:pPr eaLnBrk="1" hangingPunct="1">
              <a:lnSpc>
                <a:spcPct val="80000"/>
              </a:lnSpc>
            </a:pPr>
            <a:r>
              <a:rPr lang="en-US" sz="1400" dirty="0">
                <a:latin typeface="Arial" charset="0"/>
              </a:rPr>
              <a:t>3</a:t>
            </a:r>
            <a:r>
              <a:rPr lang="en-US" sz="1400" dirty="0" smtClean="0">
                <a:latin typeface="Arial" charset="0"/>
              </a:rPr>
              <a:t>:15 </a:t>
            </a:r>
            <a:r>
              <a:rPr lang="en-US" sz="1400" dirty="0">
                <a:latin typeface="Arial" charset="0"/>
              </a:rPr>
              <a:t>PM – </a:t>
            </a:r>
            <a:r>
              <a:rPr lang="en-US" sz="1400" dirty="0" smtClean="0">
                <a:latin typeface="Arial" charset="0"/>
              </a:rPr>
              <a:t>OEP </a:t>
            </a:r>
            <a:r>
              <a:rPr lang="en-US" sz="1400" dirty="0">
                <a:latin typeface="Arial" charset="0"/>
              </a:rPr>
              <a:t>Session 3: </a:t>
            </a:r>
            <a:r>
              <a:rPr lang="en-US" sz="1400" dirty="0" smtClean="0">
                <a:latin typeface="Arial" charset="0"/>
              </a:rPr>
              <a:t>OEP Architecture / Programming Model</a:t>
            </a:r>
            <a:endParaRPr lang="en-US" sz="1400" dirty="0">
              <a:latin typeface="Arial" charset="0"/>
            </a:endParaRPr>
          </a:p>
          <a:p>
            <a:pPr marL="0" indent="0" eaLnBrk="1" hangingPunct="1">
              <a:lnSpc>
                <a:spcPct val="80000"/>
              </a:lnSpc>
              <a:buNone/>
            </a:pPr>
            <a:endParaRPr lang="en-US" sz="1400" i="1" u="sng" dirty="0">
              <a:latin typeface="Arial" charset="0"/>
            </a:endParaRPr>
          </a:p>
          <a:p>
            <a:pPr eaLnBrk="1" hangingPunct="1">
              <a:lnSpc>
                <a:spcPct val="80000"/>
              </a:lnSpc>
            </a:pPr>
            <a:r>
              <a:rPr lang="en-US" sz="1400" dirty="0" smtClean="0">
                <a:latin typeface="Arial" charset="0"/>
              </a:rPr>
              <a:t>4:45 PM – </a:t>
            </a:r>
            <a:r>
              <a:rPr lang="en-US" sz="1400" i="1" u="sng" dirty="0" smtClean="0">
                <a:latin typeface="Arial" charset="0"/>
              </a:rPr>
              <a:t>Hands on Lab: EPN Editor</a:t>
            </a:r>
          </a:p>
          <a:p>
            <a:pPr marL="0" indent="0" eaLnBrk="1" hangingPunct="1">
              <a:lnSpc>
                <a:spcPct val="80000"/>
              </a:lnSpc>
              <a:buNone/>
            </a:pPr>
            <a:endParaRPr lang="en-US" sz="1400" u="sng" dirty="0" smtClean="0">
              <a:latin typeface="Arial" charset="0"/>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6"/>
          <p:cNvSpPr>
            <a:spLocks noGrp="1" noChangeArrowheads="1"/>
          </p:cNvSpPr>
          <p:nvPr>
            <p:ph type="title" idx="4294967295"/>
          </p:nvPr>
        </p:nvSpPr>
        <p:spPr>
          <a:xfrm>
            <a:off x="901700" y="288925"/>
            <a:ext cx="7131050" cy="777875"/>
          </a:xfrm>
          <a:noFill/>
        </p:spPr>
        <p:txBody>
          <a:bodyPr/>
          <a:lstStyle/>
          <a:p>
            <a:pPr eaLnBrk="1" hangingPunct="1"/>
            <a:r>
              <a:rPr lang="en-US" dirty="0">
                <a:solidFill>
                  <a:schemeClr val="accent1"/>
                </a:solidFill>
                <a:latin typeface="Arial" charset="0"/>
              </a:rPr>
              <a:t>Training Agenda</a:t>
            </a:r>
            <a:br>
              <a:rPr lang="en-US" dirty="0">
                <a:solidFill>
                  <a:schemeClr val="accent1"/>
                </a:solidFill>
                <a:latin typeface="Arial" charset="0"/>
              </a:rPr>
            </a:br>
            <a:r>
              <a:rPr lang="en-US" sz="2000" dirty="0">
                <a:solidFill>
                  <a:schemeClr val="accent1"/>
                </a:solidFill>
                <a:latin typeface="Arial" charset="0"/>
              </a:rPr>
              <a:t>Day 2: </a:t>
            </a:r>
            <a:r>
              <a:rPr lang="en-US" sz="2000" dirty="0" smtClean="0">
                <a:solidFill>
                  <a:schemeClr val="accent1"/>
                </a:solidFill>
                <a:latin typeface="Arial" charset="0"/>
              </a:rPr>
              <a:t>Tuesday</a:t>
            </a:r>
            <a:r>
              <a:rPr lang="en-US" sz="2000" dirty="0">
                <a:latin typeface="Arial" charset="0"/>
              </a:rPr>
              <a:t/>
            </a:r>
            <a:br>
              <a:rPr lang="en-US" sz="2000" dirty="0">
                <a:latin typeface="Arial" charset="0"/>
              </a:rPr>
            </a:br>
            <a:endParaRPr lang="en-US" sz="2000" dirty="0">
              <a:latin typeface="Arial" charset="0"/>
            </a:endParaRPr>
          </a:p>
        </p:txBody>
      </p:sp>
      <p:sp>
        <p:nvSpPr>
          <p:cNvPr id="7171" name="Rectangle 77"/>
          <p:cNvSpPr>
            <a:spLocks noGrp="1" noChangeArrowheads="1"/>
          </p:cNvSpPr>
          <p:nvPr>
            <p:ph type="body" idx="4294967295"/>
          </p:nvPr>
        </p:nvSpPr>
        <p:spPr>
          <a:xfrm>
            <a:off x="723900" y="1312324"/>
            <a:ext cx="7277100" cy="4478866"/>
          </a:xfrm>
          <a:noFill/>
        </p:spPr>
        <p:txBody>
          <a:bodyPr/>
          <a:lstStyle/>
          <a:p>
            <a:pPr eaLnBrk="1" hangingPunct="1">
              <a:lnSpc>
                <a:spcPct val="80000"/>
              </a:lnSpc>
            </a:pPr>
            <a:r>
              <a:rPr lang="en-US" sz="1400" dirty="0">
                <a:latin typeface="Arial" charset="0"/>
              </a:rPr>
              <a:t>9</a:t>
            </a:r>
            <a:r>
              <a:rPr lang="en-US" sz="1400" dirty="0" smtClean="0">
                <a:latin typeface="Arial" charset="0"/>
              </a:rPr>
              <a:t>:00 AM – OEP Session 4: Continuous Query Language (CQL)</a:t>
            </a:r>
            <a:r>
              <a:rPr lang="en-US" sz="1400" i="1" dirty="0" smtClean="0">
                <a:latin typeface="Arial" charset="0"/>
              </a:rPr>
              <a:t> – Introduction</a:t>
            </a:r>
            <a:endParaRPr lang="en-US" sz="1400" dirty="0" smtClean="0">
              <a:latin typeface="Arial" charset="0"/>
            </a:endParaRPr>
          </a:p>
          <a:p>
            <a:pPr eaLnBrk="1" hangingPunct="1">
              <a:lnSpc>
                <a:spcPct val="80000"/>
              </a:lnSpc>
            </a:pPr>
            <a:endParaRPr lang="en-US" sz="1400" dirty="0" smtClean="0">
              <a:latin typeface="Arial" charset="0"/>
            </a:endParaRPr>
          </a:p>
          <a:p>
            <a:pPr eaLnBrk="1" hangingPunct="1">
              <a:lnSpc>
                <a:spcPct val="80000"/>
              </a:lnSpc>
            </a:pPr>
            <a:r>
              <a:rPr lang="en-US" sz="1400" dirty="0" smtClean="0">
                <a:latin typeface="Arial" charset="0"/>
              </a:rPr>
              <a:t>9:</a:t>
            </a:r>
            <a:r>
              <a:rPr lang="en-US" sz="1400" dirty="0">
                <a:latin typeface="Arial" charset="0"/>
              </a:rPr>
              <a:t>3</a:t>
            </a:r>
            <a:r>
              <a:rPr lang="en-US" sz="1400" dirty="0" smtClean="0">
                <a:latin typeface="Arial" charset="0"/>
              </a:rPr>
              <a:t>0 AM – </a:t>
            </a:r>
            <a:r>
              <a:rPr lang="en-US" sz="1400" i="1" u="sng" dirty="0" smtClean="0">
                <a:latin typeface="Arial" charset="0"/>
              </a:rPr>
              <a:t>Hands on Lab: CQL Processor</a:t>
            </a:r>
          </a:p>
          <a:p>
            <a:pPr eaLnBrk="1" hangingPunct="1">
              <a:lnSpc>
                <a:spcPct val="80000"/>
              </a:lnSpc>
            </a:pPr>
            <a:endParaRPr lang="en-US" sz="1400" i="1" u="sng" dirty="0">
              <a:latin typeface="Arial" charset="0"/>
            </a:endParaRPr>
          </a:p>
          <a:p>
            <a:pPr eaLnBrk="1" hangingPunct="1">
              <a:lnSpc>
                <a:spcPct val="80000"/>
              </a:lnSpc>
            </a:pPr>
            <a:r>
              <a:rPr lang="en-US" sz="1400" dirty="0" smtClean="0">
                <a:latin typeface="Arial" charset="0"/>
              </a:rPr>
              <a:t>10:00 AM – OEP Session 5: OEP Adapters</a:t>
            </a:r>
          </a:p>
          <a:p>
            <a:pPr eaLnBrk="1" hangingPunct="1">
              <a:lnSpc>
                <a:spcPct val="80000"/>
              </a:lnSpc>
            </a:pPr>
            <a:endParaRPr lang="en-US" sz="1400" dirty="0">
              <a:latin typeface="Arial" charset="0"/>
            </a:endParaRPr>
          </a:p>
          <a:p>
            <a:pPr eaLnBrk="1" hangingPunct="1">
              <a:lnSpc>
                <a:spcPct val="80000"/>
              </a:lnSpc>
            </a:pPr>
            <a:r>
              <a:rPr lang="en-US" sz="1400" dirty="0" smtClean="0">
                <a:latin typeface="Arial" charset="0"/>
              </a:rPr>
              <a:t>10:30 AM</a:t>
            </a:r>
            <a:r>
              <a:rPr lang="en-US" sz="1400" i="1" dirty="0" smtClean="0">
                <a:latin typeface="Arial" charset="0"/>
              </a:rPr>
              <a:t> </a:t>
            </a:r>
            <a:r>
              <a:rPr lang="en-US" sz="1400" dirty="0" smtClean="0">
                <a:latin typeface="Arial" charset="0"/>
              </a:rPr>
              <a:t>– Break</a:t>
            </a:r>
          </a:p>
          <a:p>
            <a:pPr marL="0" indent="0" eaLnBrk="1" hangingPunct="1">
              <a:lnSpc>
                <a:spcPct val="80000"/>
              </a:lnSpc>
              <a:buNone/>
            </a:pPr>
            <a:endParaRPr lang="en-US" sz="1400" dirty="0" smtClean="0">
              <a:latin typeface="Arial" charset="0"/>
            </a:endParaRPr>
          </a:p>
          <a:p>
            <a:pPr eaLnBrk="1" hangingPunct="1">
              <a:lnSpc>
                <a:spcPct val="80000"/>
              </a:lnSpc>
            </a:pPr>
            <a:r>
              <a:rPr lang="en-US" sz="1400" dirty="0" smtClean="0">
                <a:latin typeface="Arial" charset="0"/>
              </a:rPr>
              <a:t>10:45 </a:t>
            </a:r>
            <a:r>
              <a:rPr lang="en-US" sz="1400" dirty="0">
                <a:latin typeface="Arial" charset="0"/>
              </a:rPr>
              <a:t>AM – </a:t>
            </a:r>
            <a:r>
              <a:rPr lang="en-US" sz="1400" i="1" u="sng" dirty="0">
                <a:latin typeface="Arial" charset="0"/>
              </a:rPr>
              <a:t>Hands on Lab: </a:t>
            </a:r>
            <a:r>
              <a:rPr lang="en-US" sz="1400" i="1" u="sng" dirty="0" smtClean="0">
                <a:latin typeface="Arial" charset="0"/>
              </a:rPr>
              <a:t>Custom Adapters</a:t>
            </a:r>
            <a:endParaRPr lang="en-US" sz="1400" i="1" dirty="0">
              <a:latin typeface="Arial" charset="0"/>
            </a:endParaRPr>
          </a:p>
          <a:p>
            <a:pPr marL="0" indent="0" eaLnBrk="1" hangingPunct="1">
              <a:lnSpc>
                <a:spcPct val="80000"/>
              </a:lnSpc>
              <a:buNone/>
            </a:pPr>
            <a:endParaRPr lang="en-US" sz="1200" b="1" dirty="0">
              <a:latin typeface="Arial" charset="0"/>
            </a:endParaRPr>
          </a:p>
          <a:p>
            <a:pPr eaLnBrk="1" hangingPunct="1">
              <a:lnSpc>
                <a:spcPct val="80000"/>
              </a:lnSpc>
            </a:pPr>
            <a:r>
              <a:rPr lang="en-US" sz="1400" dirty="0">
                <a:latin typeface="Arial" charset="0"/>
              </a:rPr>
              <a:t>12:00 PM – Lunch</a:t>
            </a:r>
          </a:p>
          <a:p>
            <a:pPr eaLnBrk="1" hangingPunct="1">
              <a:lnSpc>
                <a:spcPct val="80000"/>
              </a:lnSpc>
              <a:buFontTx/>
              <a:buNone/>
            </a:pPr>
            <a:endParaRPr lang="en-US" sz="1400" dirty="0">
              <a:latin typeface="Arial" charset="0"/>
            </a:endParaRPr>
          </a:p>
          <a:p>
            <a:pPr eaLnBrk="1" hangingPunct="1">
              <a:lnSpc>
                <a:spcPct val="80000"/>
              </a:lnSpc>
            </a:pPr>
            <a:r>
              <a:rPr lang="en-US" sz="1400" dirty="0">
                <a:latin typeface="Arial" charset="0"/>
              </a:rPr>
              <a:t>1:00 PM – </a:t>
            </a:r>
            <a:r>
              <a:rPr lang="en-US" sz="1400" dirty="0" smtClean="0">
                <a:latin typeface="Arial" charset="0"/>
              </a:rPr>
              <a:t>OEP Session 6: Coherence Integration</a:t>
            </a:r>
          </a:p>
          <a:p>
            <a:pPr eaLnBrk="1" hangingPunct="1">
              <a:lnSpc>
                <a:spcPct val="80000"/>
              </a:lnSpc>
            </a:pPr>
            <a:endParaRPr lang="en-US" sz="1400" dirty="0">
              <a:latin typeface="Arial" charset="0"/>
            </a:endParaRPr>
          </a:p>
          <a:p>
            <a:pPr eaLnBrk="1" hangingPunct="1">
              <a:lnSpc>
                <a:spcPct val="80000"/>
              </a:lnSpc>
            </a:pPr>
            <a:r>
              <a:rPr lang="en-US" sz="1400" dirty="0" smtClean="0">
                <a:latin typeface="Arial" charset="0"/>
              </a:rPr>
              <a:t>2:00 </a:t>
            </a:r>
            <a:r>
              <a:rPr lang="en-US" sz="1400" dirty="0">
                <a:latin typeface="Arial" charset="0"/>
              </a:rPr>
              <a:t>PM – </a:t>
            </a:r>
            <a:r>
              <a:rPr lang="en-US" sz="1400" i="1" u="sng" dirty="0">
                <a:latin typeface="Arial" charset="0"/>
              </a:rPr>
              <a:t>Hands on Lab: </a:t>
            </a:r>
            <a:r>
              <a:rPr lang="en-US" sz="1400" i="1" u="sng" dirty="0" smtClean="0">
                <a:latin typeface="Arial" charset="0"/>
              </a:rPr>
              <a:t>Coherence</a:t>
            </a:r>
            <a:endParaRPr lang="en-US" sz="1400" i="1" u="sng" dirty="0">
              <a:latin typeface="Arial" charset="0"/>
            </a:endParaRPr>
          </a:p>
          <a:p>
            <a:pPr eaLnBrk="1" hangingPunct="1">
              <a:lnSpc>
                <a:spcPct val="80000"/>
              </a:lnSpc>
            </a:pPr>
            <a:endParaRPr lang="en-US" sz="1400" dirty="0">
              <a:latin typeface="Arial" charset="0"/>
            </a:endParaRPr>
          </a:p>
          <a:p>
            <a:pPr eaLnBrk="1" hangingPunct="1">
              <a:lnSpc>
                <a:spcPct val="80000"/>
              </a:lnSpc>
            </a:pPr>
            <a:r>
              <a:rPr lang="en-US" sz="1400" dirty="0">
                <a:latin typeface="Arial" charset="0"/>
              </a:rPr>
              <a:t>3</a:t>
            </a:r>
            <a:r>
              <a:rPr lang="en-US" sz="1400" dirty="0" smtClean="0">
                <a:latin typeface="Arial" charset="0"/>
              </a:rPr>
              <a:t>:15 </a:t>
            </a:r>
            <a:r>
              <a:rPr lang="en-US" sz="1400" dirty="0">
                <a:latin typeface="Arial" charset="0"/>
              </a:rPr>
              <a:t>PM</a:t>
            </a:r>
            <a:r>
              <a:rPr lang="en-US" sz="1400" i="1" dirty="0">
                <a:latin typeface="Arial" charset="0"/>
              </a:rPr>
              <a:t> </a:t>
            </a:r>
            <a:r>
              <a:rPr lang="en-US" sz="1400" dirty="0">
                <a:latin typeface="Arial" charset="0"/>
              </a:rPr>
              <a:t>– Break</a:t>
            </a:r>
          </a:p>
          <a:p>
            <a:pPr eaLnBrk="1" hangingPunct="1">
              <a:lnSpc>
                <a:spcPct val="80000"/>
              </a:lnSpc>
            </a:pPr>
            <a:endParaRPr lang="en-US" sz="1400" dirty="0">
              <a:latin typeface="Arial" charset="0"/>
            </a:endParaRPr>
          </a:p>
          <a:p>
            <a:pPr eaLnBrk="1" hangingPunct="1">
              <a:lnSpc>
                <a:spcPct val="80000"/>
              </a:lnSpc>
            </a:pPr>
            <a:r>
              <a:rPr lang="en-US" sz="1400" dirty="0" smtClean="0">
                <a:latin typeface="Arial" charset="0"/>
              </a:rPr>
              <a:t>3:30 PM – CEP Session 7: Visualizer</a:t>
            </a:r>
          </a:p>
          <a:p>
            <a:pPr eaLnBrk="1" hangingPunct="1">
              <a:lnSpc>
                <a:spcPct val="80000"/>
              </a:lnSpc>
            </a:pPr>
            <a:endParaRPr lang="en-US" sz="1400" dirty="0" smtClean="0">
              <a:latin typeface="Arial" charset="0"/>
            </a:endParaRPr>
          </a:p>
          <a:p>
            <a:pPr eaLnBrk="1" hangingPunct="1">
              <a:lnSpc>
                <a:spcPct val="80000"/>
              </a:lnSpc>
            </a:pPr>
            <a:r>
              <a:rPr lang="en-US" sz="1400" dirty="0" smtClean="0">
                <a:latin typeface="Arial" charset="0"/>
              </a:rPr>
              <a:t>4:15 </a:t>
            </a:r>
            <a:r>
              <a:rPr lang="en-US" sz="1400" dirty="0">
                <a:latin typeface="Arial" charset="0"/>
              </a:rPr>
              <a:t>PM – CEP Session </a:t>
            </a:r>
            <a:r>
              <a:rPr lang="en-US" sz="1400" dirty="0" smtClean="0">
                <a:latin typeface="Arial" charset="0"/>
              </a:rPr>
              <a:t>8: Spatial Integration</a:t>
            </a:r>
            <a:endParaRPr lang="en-US" sz="1400" dirty="0">
              <a:latin typeface="Arial" charset="0"/>
            </a:endParaRPr>
          </a:p>
          <a:p>
            <a:pPr eaLnBrk="1" hangingPunct="1">
              <a:lnSpc>
                <a:spcPct val="80000"/>
              </a:lnSpc>
              <a:buFontTx/>
              <a:buNone/>
            </a:pPr>
            <a:endParaRPr lang="en-US" sz="1400" dirty="0">
              <a:latin typeface="Arial" charset="0"/>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6"/>
          <p:cNvSpPr>
            <a:spLocks noGrp="1" noChangeArrowheads="1"/>
          </p:cNvSpPr>
          <p:nvPr>
            <p:ph type="title" idx="4294967295"/>
          </p:nvPr>
        </p:nvSpPr>
        <p:spPr>
          <a:xfrm>
            <a:off x="901700" y="288925"/>
            <a:ext cx="7131050" cy="777875"/>
          </a:xfrm>
          <a:noFill/>
        </p:spPr>
        <p:txBody>
          <a:bodyPr/>
          <a:lstStyle/>
          <a:p>
            <a:pPr eaLnBrk="1" hangingPunct="1"/>
            <a:r>
              <a:rPr lang="en-US" dirty="0">
                <a:solidFill>
                  <a:schemeClr val="accent1"/>
                </a:solidFill>
                <a:latin typeface="Arial" charset="0"/>
              </a:rPr>
              <a:t>Training Agenda</a:t>
            </a:r>
            <a:br>
              <a:rPr lang="en-US" dirty="0">
                <a:solidFill>
                  <a:schemeClr val="accent1"/>
                </a:solidFill>
                <a:latin typeface="Arial" charset="0"/>
              </a:rPr>
            </a:br>
            <a:r>
              <a:rPr lang="en-US" sz="2000" dirty="0">
                <a:solidFill>
                  <a:schemeClr val="accent1"/>
                </a:solidFill>
                <a:latin typeface="Arial" charset="0"/>
              </a:rPr>
              <a:t>Day 3: </a:t>
            </a:r>
            <a:r>
              <a:rPr lang="en-US" sz="2000" dirty="0" smtClean="0">
                <a:solidFill>
                  <a:schemeClr val="accent1"/>
                </a:solidFill>
                <a:latin typeface="Arial" charset="0"/>
              </a:rPr>
              <a:t>Wednesday</a:t>
            </a:r>
            <a:endParaRPr lang="en-US" sz="2000" dirty="0">
              <a:latin typeface="Arial" charset="0"/>
            </a:endParaRPr>
          </a:p>
        </p:txBody>
      </p:sp>
      <p:sp>
        <p:nvSpPr>
          <p:cNvPr id="8195" name="Rectangle 77"/>
          <p:cNvSpPr>
            <a:spLocks noGrp="1" noChangeArrowheads="1"/>
          </p:cNvSpPr>
          <p:nvPr>
            <p:ph type="body" idx="4294967295"/>
          </p:nvPr>
        </p:nvSpPr>
        <p:spPr>
          <a:xfrm>
            <a:off x="723900" y="1219200"/>
            <a:ext cx="7277100" cy="4343400"/>
          </a:xfrm>
          <a:noFill/>
        </p:spPr>
        <p:txBody>
          <a:bodyPr/>
          <a:lstStyle/>
          <a:p>
            <a:pPr eaLnBrk="1" hangingPunct="1">
              <a:lnSpc>
                <a:spcPct val="80000"/>
              </a:lnSpc>
            </a:pPr>
            <a:endParaRPr lang="en-US" sz="1400" dirty="0">
              <a:latin typeface="Arial" charset="0"/>
            </a:endParaRPr>
          </a:p>
          <a:p>
            <a:pPr eaLnBrk="1" hangingPunct="1">
              <a:lnSpc>
                <a:spcPct val="80000"/>
              </a:lnSpc>
            </a:pPr>
            <a:r>
              <a:rPr lang="en-US" sz="1400" dirty="0" smtClean="0">
                <a:latin typeface="Arial" charset="0"/>
              </a:rPr>
              <a:t>9:00 AM – OEP Session 9: Continuous Query Language (CQL)</a:t>
            </a:r>
            <a:r>
              <a:rPr lang="en-US" sz="1400" i="1" dirty="0" smtClean="0">
                <a:latin typeface="Arial" charset="0"/>
              </a:rPr>
              <a:t> – Advanced</a:t>
            </a:r>
            <a:endParaRPr lang="en-US" sz="1400" dirty="0" smtClean="0">
              <a:latin typeface="Arial" charset="0"/>
            </a:endParaRPr>
          </a:p>
          <a:p>
            <a:pPr eaLnBrk="1" hangingPunct="1">
              <a:lnSpc>
                <a:spcPct val="80000"/>
              </a:lnSpc>
            </a:pPr>
            <a:endParaRPr lang="en-US" sz="1400" dirty="0" smtClean="0">
              <a:latin typeface="Arial" charset="0"/>
            </a:endParaRPr>
          </a:p>
          <a:p>
            <a:pPr eaLnBrk="1" hangingPunct="1">
              <a:lnSpc>
                <a:spcPct val="80000"/>
              </a:lnSpc>
            </a:pPr>
            <a:r>
              <a:rPr lang="en-US" sz="1400" dirty="0" smtClean="0">
                <a:latin typeface="Arial" charset="0"/>
              </a:rPr>
              <a:t>10:45 AM – Break</a:t>
            </a:r>
          </a:p>
          <a:p>
            <a:pPr eaLnBrk="1" hangingPunct="1">
              <a:lnSpc>
                <a:spcPct val="80000"/>
              </a:lnSpc>
            </a:pPr>
            <a:endParaRPr lang="en-US" sz="1400" dirty="0" smtClean="0">
              <a:latin typeface="Arial" charset="0"/>
            </a:endParaRPr>
          </a:p>
          <a:p>
            <a:pPr eaLnBrk="1" hangingPunct="1">
              <a:lnSpc>
                <a:spcPct val="80000"/>
              </a:lnSpc>
            </a:pPr>
            <a:r>
              <a:rPr lang="en-US" sz="1400" dirty="0" smtClean="0">
                <a:latin typeface="Arial" charset="0"/>
              </a:rPr>
              <a:t>11:00 AM – OEP Session 10: Fast Data: HDFS &amp; </a:t>
            </a:r>
            <a:r>
              <a:rPr lang="en-US" sz="1400" dirty="0" err="1" smtClean="0">
                <a:latin typeface="Arial" charset="0"/>
              </a:rPr>
              <a:t>NoSQL</a:t>
            </a:r>
            <a:r>
              <a:rPr lang="en-US" sz="1400" dirty="0" smtClean="0">
                <a:latin typeface="Arial" charset="0"/>
              </a:rPr>
              <a:t> Integration </a:t>
            </a:r>
            <a:endParaRPr lang="en-US" sz="1400" u="sng" dirty="0" smtClean="0">
              <a:latin typeface="Arial" charset="0"/>
            </a:endParaRPr>
          </a:p>
          <a:p>
            <a:pPr eaLnBrk="1" hangingPunct="1">
              <a:lnSpc>
                <a:spcPct val="80000"/>
              </a:lnSpc>
              <a:buFontTx/>
              <a:buNone/>
            </a:pPr>
            <a:endParaRPr lang="en-US" sz="1400" dirty="0" smtClean="0">
              <a:latin typeface="Arial" charset="0"/>
            </a:endParaRPr>
          </a:p>
          <a:p>
            <a:pPr eaLnBrk="1" hangingPunct="1">
              <a:lnSpc>
                <a:spcPct val="80000"/>
              </a:lnSpc>
            </a:pPr>
            <a:r>
              <a:rPr lang="en-US" sz="1400" dirty="0" smtClean="0">
                <a:latin typeface="Arial" charset="0"/>
              </a:rPr>
              <a:t>12:00 PM – Lunch</a:t>
            </a:r>
          </a:p>
          <a:p>
            <a:pPr eaLnBrk="1" hangingPunct="1">
              <a:lnSpc>
                <a:spcPct val="80000"/>
              </a:lnSpc>
            </a:pPr>
            <a:endParaRPr lang="en-US" sz="1400" dirty="0" smtClean="0">
              <a:latin typeface="Arial" charset="0"/>
            </a:endParaRPr>
          </a:p>
          <a:p>
            <a:pPr eaLnBrk="1" hangingPunct="1">
              <a:lnSpc>
                <a:spcPct val="80000"/>
              </a:lnSpc>
            </a:pPr>
            <a:r>
              <a:rPr lang="en-US" sz="1400" dirty="0" smtClean="0">
                <a:latin typeface="Arial" charset="0"/>
              </a:rPr>
              <a:t>1:00 PM – </a:t>
            </a:r>
            <a:r>
              <a:rPr lang="en-US" sz="1400" i="1" u="sng" dirty="0" smtClean="0">
                <a:latin typeface="Arial" charset="0"/>
              </a:rPr>
              <a:t>Hands on Lab: Spatial, Hadoop, </a:t>
            </a:r>
            <a:r>
              <a:rPr lang="en-US" sz="1400" i="1" u="sng" dirty="0" err="1" smtClean="0">
                <a:latin typeface="Arial" charset="0"/>
              </a:rPr>
              <a:t>NoSQL</a:t>
            </a:r>
            <a:endParaRPr lang="en-US" sz="1400" i="1" u="sng" dirty="0" smtClean="0">
              <a:latin typeface="Arial" charset="0"/>
            </a:endParaRPr>
          </a:p>
          <a:p>
            <a:pPr eaLnBrk="1" hangingPunct="1">
              <a:lnSpc>
                <a:spcPct val="80000"/>
              </a:lnSpc>
            </a:pPr>
            <a:endParaRPr lang="en-US" sz="1400" dirty="0">
              <a:latin typeface="Arial" charset="0"/>
            </a:endParaRPr>
          </a:p>
          <a:p>
            <a:pPr eaLnBrk="1" hangingPunct="1">
              <a:lnSpc>
                <a:spcPct val="80000"/>
              </a:lnSpc>
            </a:pPr>
            <a:r>
              <a:rPr lang="en-US" sz="1400" dirty="0" smtClean="0">
                <a:latin typeface="Arial" charset="0"/>
              </a:rPr>
              <a:t>4:00 PM</a:t>
            </a:r>
            <a:r>
              <a:rPr lang="en-US" sz="1400" i="1" dirty="0" smtClean="0">
                <a:latin typeface="Arial" charset="0"/>
              </a:rPr>
              <a:t> </a:t>
            </a:r>
            <a:r>
              <a:rPr lang="en-US" sz="1400" dirty="0">
                <a:latin typeface="Arial" charset="0"/>
              </a:rPr>
              <a:t>– </a:t>
            </a:r>
            <a:r>
              <a:rPr lang="en-US" sz="1400" dirty="0" smtClean="0">
                <a:latin typeface="Arial" charset="0"/>
              </a:rPr>
              <a:t>OEP </a:t>
            </a:r>
            <a:r>
              <a:rPr lang="en-US" sz="1400" dirty="0">
                <a:latin typeface="Arial" charset="0"/>
              </a:rPr>
              <a:t>Session </a:t>
            </a:r>
            <a:r>
              <a:rPr lang="en-US" sz="1400" dirty="0" smtClean="0">
                <a:latin typeface="Arial" charset="0"/>
              </a:rPr>
              <a:t>11: OEP </a:t>
            </a:r>
            <a:r>
              <a:rPr lang="en-US" sz="1400" dirty="0">
                <a:latin typeface="Arial" charset="0"/>
              </a:rPr>
              <a:t>Deployment Management and </a:t>
            </a:r>
            <a:r>
              <a:rPr lang="en-US" sz="1400" dirty="0" smtClean="0">
                <a:latin typeface="Arial" charset="0"/>
              </a:rPr>
              <a:t>Monitoring</a:t>
            </a:r>
            <a:endParaRPr lang="en-US" sz="1200" b="1" dirty="0">
              <a:latin typeface="Arial" charset="0"/>
            </a:endParaRPr>
          </a:p>
          <a:p>
            <a:pPr marL="0" indent="0" eaLnBrk="1" hangingPunct="1">
              <a:lnSpc>
                <a:spcPct val="80000"/>
              </a:lnSpc>
              <a:buNone/>
            </a:pPr>
            <a:endParaRPr lang="en-US" sz="1400" dirty="0">
              <a:latin typeface="Arial" charset="0"/>
            </a:endParaRPr>
          </a:p>
          <a:p>
            <a:pPr eaLnBrk="1" hangingPunct="1">
              <a:lnSpc>
                <a:spcPct val="80000"/>
              </a:lnSpc>
            </a:pPr>
            <a:endParaRPr lang="en-US" sz="1400" dirty="0">
              <a:latin typeface="Arial" charset="0"/>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6"/>
          <p:cNvSpPr>
            <a:spLocks noGrp="1" noChangeArrowheads="1"/>
          </p:cNvSpPr>
          <p:nvPr>
            <p:ph type="title" idx="4294967295"/>
          </p:nvPr>
        </p:nvSpPr>
        <p:spPr>
          <a:xfrm>
            <a:off x="901700" y="288925"/>
            <a:ext cx="7131050" cy="777875"/>
          </a:xfrm>
          <a:noFill/>
        </p:spPr>
        <p:txBody>
          <a:bodyPr/>
          <a:lstStyle/>
          <a:p>
            <a:pPr eaLnBrk="1" hangingPunct="1"/>
            <a:r>
              <a:rPr lang="en-US" dirty="0">
                <a:solidFill>
                  <a:schemeClr val="accent1"/>
                </a:solidFill>
                <a:latin typeface="Arial" charset="0"/>
              </a:rPr>
              <a:t>Training Agenda</a:t>
            </a:r>
            <a:br>
              <a:rPr lang="en-US" dirty="0">
                <a:solidFill>
                  <a:schemeClr val="accent1"/>
                </a:solidFill>
                <a:latin typeface="Arial" charset="0"/>
              </a:rPr>
            </a:br>
            <a:r>
              <a:rPr lang="en-US" sz="2000" dirty="0">
                <a:solidFill>
                  <a:schemeClr val="accent1"/>
                </a:solidFill>
                <a:latin typeface="Arial" charset="0"/>
              </a:rPr>
              <a:t>Day </a:t>
            </a:r>
            <a:r>
              <a:rPr lang="en-US" sz="2000" dirty="0" smtClean="0">
                <a:solidFill>
                  <a:schemeClr val="accent1"/>
                </a:solidFill>
                <a:latin typeface="Arial" charset="0"/>
              </a:rPr>
              <a:t>4: Thursday</a:t>
            </a:r>
            <a:r>
              <a:rPr lang="en-US" sz="2000" dirty="0">
                <a:latin typeface="Arial" charset="0"/>
              </a:rPr>
              <a:t/>
            </a:r>
            <a:br>
              <a:rPr lang="en-US" sz="2000" dirty="0">
                <a:latin typeface="Arial" charset="0"/>
              </a:rPr>
            </a:br>
            <a:endParaRPr lang="en-US" sz="2000" dirty="0">
              <a:latin typeface="Arial" charset="0"/>
            </a:endParaRPr>
          </a:p>
        </p:txBody>
      </p:sp>
      <p:sp>
        <p:nvSpPr>
          <p:cNvPr id="7171" name="Rectangle 77"/>
          <p:cNvSpPr>
            <a:spLocks noGrp="1" noChangeArrowheads="1"/>
          </p:cNvSpPr>
          <p:nvPr>
            <p:ph type="body" idx="4294967295"/>
          </p:nvPr>
        </p:nvSpPr>
        <p:spPr>
          <a:xfrm>
            <a:off x="723900" y="1549400"/>
            <a:ext cx="7277100" cy="4478866"/>
          </a:xfrm>
          <a:noFill/>
        </p:spPr>
        <p:txBody>
          <a:bodyPr/>
          <a:lstStyle/>
          <a:p>
            <a:pPr eaLnBrk="1" hangingPunct="1">
              <a:lnSpc>
                <a:spcPct val="80000"/>
              </a:lnSpc>
            </a:pPr>
            <a:r>
              <a:rPr lang="en-US" sz="1400" dirty="0">
                <a:latin typeface="Arial" charset="0"/>
              </a:rPr>
              <a:t>9</a:t>
            </a:r>
            <a:r>
              <a:rPr lang="en-US" sz="1400" dirty="0" smtClean="0">
                <a:latin typeface="Arial" charset="0"/>
              </a:rPr>
              <a:t>:00 AM – OEP Session 12: High Availability &amp; Scalability </a:t>
            </a:r>
          </a:p>
          <a:p>
            <a:pPr marL="0" indent="0" eaLnBrk="1" hangingPunct="1">
              <a:lnSpc>
                <a:spcPct val="80000"/>
              </a:lnSpc>
              <a:buNone/>
            </a:pPr>
            <a:endParaRPr lang="en-US" sz="1400" dirty="0">
              <a:latin typeface="Arial" charset="0"/>
            </a:endParaRPr>
          </a:p>
          <a:p>
            <a:pPr eaLnBrk="1" hangingPunct="1">
              <a:lnSpc>
                <a:spcPct val="80000"/>
              </a:lnSpc>
            </a:pPr>
            <a:r>
              <a:rPr lang="en-US" sz="1400" dirty="0" smtClean="0">
                <a:latin typeface="Arial" charset="0"/>
              </a:rPr>
              <a:t>10:30 AM</a:t>
            </a:r>
            <a:r>
              <a:rPr lang="en-US" sz="1400" i="1" dirty="0" smtClean="0">
                <a:latin typeface="Arial" charset="0"/>
              </a:rPr>
              <a:t> </a:t>
            </a:r>
            <a:r>
              <a:rPr lang="en-US" sz="1400" dirty="0" smtClean="0">
                <a:latin typeface="Arial" charset="0"/>
              </a:rPr>
              <a:t>– Break</a:t>
            </a:r>
          </a:p>
          <a:p>
            <a:pPr marL="0" indent="0" eaLnBrk="1" hangingPunct="1">
              <a:lnSpc>
                <a:spcPct val="80000"/>
              </a:lnSpc>
              <a:buNone/>
            </a:pPr>
            <a:endParaRPr lang="en-US" sz="1400" dirty="0" smtClean="0">
              <a:latin typeface="Arial" charset="0"/>
            </a:endParaRPr>
          </a:p>
          <a:p>
            <a:pPr eaLnBrk="1" hangingPunct="1">
              <a:lnSpc>
                <a:spcPct val="80000"/>
              </a:lnSpc>
            </a:pPr>
            <a:r>
              <a:rPr lang="en-US" sz="1400" dirty="0" smtClean="0">
                <a:latin typeface="Arial" charset="0"/>
              </a:rPr>
              <a:t>10:45 </a:t>
            </a:r>
            <a:r>
              <a:rPr lang="en-US" sz="1400" dirty="0">
                <a:latin typeface="Arial" charset="0"/>
              </a:rPr>
              <a:t>AM – </a:t>
            </a:r>
            <a:r>
              <a:rPr lang="en-US" sz="1400" i="1" u="sng" dirty="0">
                <a:latin typeface="Arial" charset="0"/>
              </a:rPr>
              <a:t>Hands on Lab: </a:t>
            </a:r>
            <a:r>
              <a:rPr lang="en-US" sz="1400" i="1" u="sng" dirty="0" smtClean="0">
                <a:latin typeface="Arial" charset="0"/>
              </a:rPr>
              <a:t>High Availability</a:t>
            </a:r>
            <a:endParaRPr lang="en-US" sz="1400" i="1" dirty="0">
              <a:latin typeface="Arial" charset="0"/>
            </a:endParaRPr>
          </a:p>
          <a:p>
            <a:pPr marL="0" indent="0" eaLnBrk="1" hangingPunct="1">
              <a:lnSpc>
                <a:spcPct val="80000"/>
              </a:lnSpc>
              <a:buNone/>
            </a:pPr>
            <a:endParaRPr lang="en-US" sz="1200" b="1" dirty="0">
              <a:latin typeface="Arial" charset="0"/>
            </a:endParaRPr>
          </a:p>
          <a:p>
            <a:pPr eaLnBrk="1" hangingPunct="1">
              <a:lnSpc>
                <a:spcPct val="80000"/>
              </a:lnSpc>
            </a:pPr>
            <a:r>
              <a:rPr lang="en-US" sz="1400" dirty="0">
                <a:latin typeface="Arial" charset="0"/>
              </a:rPr>
              <a:t>12:00 PM – Lunch</a:t>
            </a:r>
          </a:p>
          <a:p>
            <a:pPr eaLnBrk="1" hangingPunct="1">
              <a:lnSpc>
                <a:spcPct val="80000"/>
              </a:lnSpc>
              <a:buFontTx/>
              <a:buNone/>
            </a:pPr>
            <a:endParaRPr lang="en-US" sz="1400" dirty="0">
              <a:latin typeface="Arial" charset="0"/>
            </a:endParaRPr>
          </a:p>
          <a:p>
            <a:pPr eaLnBrk="1" hangingPunct="1">
              <a:lnSpc>
                <a:spcPct val="80000"/>
              </a:lnSpc>
            </a:pPr>
            <a:r>
              <a:rPr lang="en-US" sz="1400" dirty="0">
                <a:latin typeface="Arial" charset="0"/>
              </a:rPr>
              <a:t>1:00 PM – </a:t>
            </a:r>
            <a:r>
              <a:rPr lang="en-US" sz="1400" dirty="0" smtClean="0">
                <a:latin typeface="Arial" charset="0"/>
              </a:rPr>
              <a:t>OEP Session 13: Customer Use Cases</a:t>
            </a:r>
          </a:p>
          <a:p>
            <a:pPr marL="0" indent="0" eaLnBrk="1" hangingPunct="1">
              <a:lnSpc>
                <a:spcPct val="80000"/>
              </a:lnSpc>
              <a:buNone/>
            </a:pPr>
            <a:endParaRPr lang="en-US" sz="1400" dirty="0">
              <a:latin typeface="Arial" charset="0"/>
            </a:endParaRPr>
          </a:p>
          <a:p>
            <a:pPr eaLnBrk="1" hangingPunct="1">
              <a:lnSpc>
                <a:spcPct val="80000"/>
              </a:lnSpc>
            </a:pPr>
            <a:r>
              <a:rPr lang="en-US" sz="1400" dirty="0" smtClean="0">
                <a:latin typeface="Arial" charset="0"/>
              </a:rPr>
              <a:t>3:00 PM – OEP Session 14: Sample Applications Review &amp; Design Patterns</a:t>
            </a:r>
          </a:p>
        </p:txBody>
      </p:sp>
    </p:spTree>
    <p:extLst>
      <p:ext uri="{BB962C8B-B14F-4D97-AF65-F5344CB8AC3E}">
        <p14:creationId xmlns:p14="http://schemas.microsoft.com/office/powerpoint/2010/main" val="27593851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6"/>
          <p:cNvSpPr>
            <a:spLocks noGrp="1" noChangeArrowheads="1"/>
          </p:cNvSpPr>
          <p:nvPr>
            <p:ph type="title" idx="4294967295"/>
          </p:nvPr>
        </p:nvSpPr>
        <p:spPr>
          <a:xfrm>
            <a:off x="901700" y="288925"/>
            <a:ext cx="7131050" cy="777875"/>
          </a:xfrm>
          <a:noFill/>
        </p:spPr>
        <p:txBody>
          <a:bodyPr/>
          <a:lstStyle/>
          <a:p>
            <a:pPr eaLnBrk="1" hangingPunct="1"/>
            <a:r>
              <a:rPr lang="en-US" dirty="0">
                <a:solidFill>
                  <a:schemeClr val="accent1"/>
                </a:solidFill>
                <a:latin typeface="Arial" charset="0"/>
              </a:rPr>
              <a:t>Training Agenda</a:t>
            </a:r>
            <a:br>
              <a:rPr lang="en-US" dirty="0">
                <a:solidFill>
                  <a:schemeClr val="accent1"/>
                </a:solidFill>
                <a:latin typeface="Arial" charset="0"/>
              </a:rPr>
            </a:br>
            <a:r>
              <a:rPr lang="en-US" sz="2000" dirty="0">
                <a:solidFill>
                  <a:schemeClr val="accent1"/>
                </a:solidFill>
                <a:latin typeface="Arial" charset="0"/>
              </a:rPr>
              <a:t>Day </a:t>
            </a:r>
            <a:r>
              <a:rPr lang="en-US" sz="2000" dirty="0" smtClean="0">
                <a:solidFill>
                  <a:schemeClr val="accent1"/>
                </a:solidFill>
                <a:latin typeface="Arial" charset="0"/>
              </a:rPr>
              <a:t>5: Friday</a:t>
            </a:r>
            <a:r>
              <a:rPr lang="en-US" sz="2000" dirty="0">
                <a:latin typeface="Arial" charset="0"/>
              </a:rPr>
              <a:t/>
            </a:r>
            <a:br>
              <a:rPr lang="en-US" sz="2000" dirty="0">
                <a:latin typeface="Arial" charset="0"/>
              </a:rPr>
            </a:br>
            <a:endParaRPr lang="en-US" sz="2000" dirty="0">
              <a:latin typeface="Arial" charset="0"/>
            </a:endParaRPr>
          </a:p>
        </p:txBody>
      </p:sp>
      <p:sp>
        <p:nvSpPr>
          <p:cNvPr id="7171" name="Rectangle 77"/>
          <p:cNvSpPr>
            <a:spLocks noGrp="1" noChangeArrowheads="1"/>
          </p:cNvSpPr>
          <p:nvPr>
            <p:ph type="body" idx="4294967295"/>
          </p:nvPr>
        </p:nvSpPr>
        <p:spPr>
          <a:xfrm>
            <a:off x="723900" y="1549400"/>
            <a:ext cx="7277100" cy="4478866"/>
          </a:xfrm>
          <a:noFill/>
        </p:spPr>
        <p:txBody>
          <a:bodyPr/>
          <a:lstStyle/>
          <a:p>
            <a:pPr eaLnBrk="1" hangingPunct="1">
              <a:lnSpc>
                <a:spcPct val="80000"/>
              </a:lnSpc>
            </a:pPr>
            <a:r>
              <a:rPr lang="en-US" sz="1400" dirty="0">
                <a:latin typeface="Arial" charset="0"/>
              </a:rPr>
              <a:t>9</a:t>
            </a:r>
            <a:r>
              <a:rPr lang="en-US" sz="1400" dirty="0" smtClean="0">
                <a:latin typeface="Arial" charset="0"/>
              </a:rPr>
              <a:t>:00 AM – OEP Session 15: Introduction to OEP 12c </a:t>
            </a:r>
          </a:p>
          <a:p>
            <a:pPr marL="0" indent="0" eaLnBrk="1" hangingPunct="1">
              <a:lnSpc>
                <a:spcPct val="80000"/>
              </a:lnSpc>
              <a:buNone/>
            </a:pPr>
            <a:endParaRPr lang="en-US" sz="1400" dirty="0" smtClean="0">
              <a:latin typeface="Arial" charset="0"/>
            </a:endParaRPr>
          </a:p>
          <a:p>
            <a:pPr eaLnBrk="1" hangingPunct="1">
              <a:lnSpc>
                <a:spcPct val="80000"/>
              </a:lnSpc>
            </a:pPr>
            <a:r>
              <a:rPr lang="en-US" sz="1400" dirty="0" smtClean="0">
                <a:latin typeface="Arial" charset="0"/>
              </a:rPr>
              <a:t>10:00 </a:t>
            </a:r>
            <a:r>
              <a:rPr lang="en-US" sz="1400" dirty="0">
                <a:latin typeface="Arial" charset="0"/>
              </a:rPr>
              <a:t>AM – </a:t>
            </a:r>
            <a:r>
              <a:rPr lang="en-US" sz="1400" i="1" u="sng" dirty="0">
                <a:latin typeface="Arial" charset="0"/>
              </a:rPr>
              <a:t>Hands on Lab: </a:t>
            </a:r>
            <a:r>
              <a:rPr lang="en-US" sz="1400" i="1" u="sng" dirty="0" smtClean="0">
                <a:latin typeface="Arial" charset="0"/>
              </a:rPr>
              <a:t>OEP 12c - EDN – Fraud Use Case</a:t>
            </a:r>
            <a:endParaRPr lang="en-US" sz="1400" i="1" dirty="0">
              <a:latin typeface="Arial" charset="0"/>
            </a:endParaRPr>
          </a:p>
          <a:p>
            <a:pPr marL="0" indent="0" eaLnBrk="1" hangingPunct="1">
              <a:lnSpc>
                <a:spcPct val="80000"/>
              </a:lnSpc>
              <a:buNone/>
            </a:pPr>
            <a:endParaRPr lang="en-US" sz="1200" b="1" dirty="0">
              <a:latin typeface="Arial" charset="0"/>
            </a:endParaRPr>
          </a:p>
          <a:p>
            <a:pPr eaLnBrk="1" hangingPunct="1">
              <a:lnSpc>
                <a:spcPct val="80000"/>
              </a:lnSpc>
            </a:pPr>
            <a:r>
              <a:rPr lang="en-US" sz="1400" dirty="0">
                <a:latin typeface="Arial" charset="0"/>
              </a:rPr>
              <a:t>12:00 PM – </a:t>
            </a:r>
            <a:r>
              <a:rPr lang="en-US" sz="1400" dirty="0" smtClean="0">
                <a:latin typeface="Arial" charset="0"/>
              </a:rPr>
              <a:t>Feedback / Wrap-Up</a:t>
            </a:r>
          </a:p>
          <a:p>
            <a:pPr marL="0" indent="0" eaLnBrk="1" hangingPunct="1">
              <a:lnSpc>
                <a:spcPct val="80000"/>
              </a:lnSpc>
              <a:buNone/>
            </a:pPr>
            <a:endParaRPr lang="en-US" sz="1400" dirty="0">
              <a:latin typeface="Arial" charset="0"/>
            </a:endParaRPr>
          </a:p>
        </p:txBody>
      </p:sp>
    </p:spTree>
    <p:extLst>
      <p:ext uri="{BB962C8B-B14F-4D97-AF65-F5344CB8AC3E}">
        <p14:creationId xmlns:p14="http://schemas.microsoft.com/office/powerpoint/2010/main" val="24697519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6172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en-US"/>
          </a:p>
        </p:txBody>
      </p:sp>
      <p:sp>
        <p:nvSpPr>
          <p:cNvPr id="9219" name="Rectangle 3"/>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endParaRPr lang="en-US"/>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3041650"/>
            <a:ext cx="62801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9181</TotalTime>
  <Words>572</Words>
  <Application>Microsoft Macintosh PowerPoint</Application>
  <PresentationFormat>On-screen Show (4:3)</PresentationFormat>
  <Paragraphs>106</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 Presentation</vt:lpstr>
      <vt:lpstr>PowerPoint Presentation</vt:lpstr>
      <vt:lpstr> Oracle Event Processing (OEP) 11g Training Agenda</vt:lpstr>
      <vt:lpstr>Training Pre-requisites </vt:lpstr>
      <vt:lpstr>Training Agenda Day 1: Monday</vt:lpstr>
      <vt:lpstr>Training Agenda Day 2: Tuesday </vt:lpstr>
      <vt:lpstr>Training Agenda Day 3: Wednesday</vt:lpstr>
      <vt:lpstr>Training Agenda Day 4: Thursday </vt:lpstr>
      <vt:lpstr>Training Agenda Day 5: Friday </vt:lpstr>
      <vt:lpstr>PowerPoint Presentation</vt:lpstr>
    </vt:vector>
  </TitlesOfParts>
  <Company>Oracle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lloywill</dc:creator>
  <dc:description>This presentation contains information proprietary to Oracle Corporation</dc:description>
  <cp:lastModifiedBy>Lloyd Williams</cp:lastModifiedBy>
  <cp:revision>1681</cp:revision>
  <cp:lastPrinted>2007-02-09T18:34:32Z</cp:lastPrinted>
  <dcterms:created xsi:type="dcterms:W3CDTF">2004-09-08T23:34:22Z</dcterms:created>
  <dcterms:modified xsi:type="dcterms:W3CDTF">2014-01-03T18:55:27Z</dcterms:modified>
</cp:coreProperties>
</file>