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4" r:id="rId4"/>
    <p:sldId id="261" r:id="rId5"/>
    <p:sldId id="263" r:id="rId6"/>
    <p:sldId id="265" r:id="rId7"/>
    <p:sldId id="262" r:id="rId8"/>
    <p:sldId id="257" r:id="rId9"/>
    <p:sldId id="259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24/01/2020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Og847HVwRSI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29729" y="1880899"/>
            <a:ext cx="9786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 (</a:t>
            </a:r>
            <a:r>
              <a:rPr lang="es-ES" sz="3000" dirty="0" err="1" smtClean="0">
                <a:solidFill>
                  <a:srgbClr val="E0DDD6"/>
                </a:solidFill>
              </a:rPr>
              <a:t>Bourne-again</a:t>
            </a:r>
            <a:r>
              <a:rPr lang="es-ES" sz="3000" dirty="0" smtClean="0">
                <a:solidFill>
                  <a:srgbClr val="E0DDD6"/>
                </a:solidFill>
              </a:rPr>
              <a:t> Shell) </a:t>
            </a:r>
            <a:r>
              <a:rPr lang="es-ES" sz="3000" dirty="0" smtClean="0">
                <a:solidFill>
                  <a:srgbClr val="E0DDD6"/>
                </a:solidFill>
              </a:rPr>
              <a:t>se considera lenguaje de scripting  y no de programación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29729" y="1880899"/>
            <a:ext cx="97865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Diferencias entre un lenguaje de programación compilado y uno de scripting</a:t>
            </a:r>
          </a:p>
          <a:p>
            <a:endParaRPr lang="es-ES" sz="3000" dirty="0">
              <a:solidFill>
                <a:srgbClr val="E0DDD6"/>
              </a:solidFill>
            </a:endParaRPr>
          </a:p>
          <a:p>
            <a:r>
              <a:rPr lang="es-ES" sz="3000" dirty="0" smtClean="0">
                <a:solidFill>
                  <a:srgbClr val="E0DDD6"/>
                </a:solidFill>
              </a:rPr>
              <a:t>Uno es interpretado 		otro es traducido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La primera ejecución es mas rápida		Después de la primera ejecución es mas rápida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No carga librerías				Carga librerías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Bajo </a:t>
            </a:r>
            <a:r>
              <a:rPr lang="es-ES" sz="2000" dirty="0" err="1" smtClean="0">
                <a:solidFill>
                  <a:srgbClr val="E0DDD6"/>
                </a:solidFill>
              </a:rPr>
              <a:t>tipado</a:t>
            </a:r>
            <a:r>
              <a:rPr lang="es-ES" sz="2000" dirty="0" smtClean="0">
                <a:solidFill>
                  <a:srgbClr val="E0DDD6"/>
                </a:solidFill>
              </a:rPr>
              <a:t>				Alto </a:t>
            </a:r>
            <a:r>
              <a:rPr lang="es-ES" sz="2000" dirty="0" err="1" smtClean="0">
                <a:solidFill>
                  <a:srgbClr val="E0DDD6"/>
                </a:solidFill>
              </a:rPr>
              <a:t>tipado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Programas cortos, mas modular		Programas largos </a:t>
            </a:r>
          </a:p>
          <a:p>
            <a:endParaRPr lang="es-ES" sz="2000" dirty="0">
              <a:solidFill>
                <a:srgbClr val="E0DDD6"/>
              </a:solidFill>
            </a:endParaRPr>
          </a:p>
          <a:p>
            <a:r>
              <a:rPr lang="es-MX" sz="2000" dirty="0">
                <a:hlinkClick r:id="rId6"/>
              </a:rPr>
              <a:t>https://www.youtube.com/watch?v=Og847HVwRSI</a:t>
            </a:r>
            <a:endParaRPr lang="es-ES" sz="2000" dirty="0" smtClean="0">
              <a:solidFill>
                <a:srgbClr val="E0DDD6"/>
              </a:solidFill>
            </a:endParaRPr>
          </a:p>
          <a:p>
            <a:endParaRPr lang="es-ES" sz="2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3134" y="1962343"/>
            <a:ext cx="62525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Para iniciar un script en </a:t>
            </a:r>
            <a:r>
              <a:rPr lang="es-ES" sz="5000" dirty="0" err="1" smtClean="0">
                <a:solidFill>
                  <a:srgbClr val="E0DDD6"/>
                </a:solidFill>
              </a:rPr>
              <a:t>bash</a:t>
            </a:r>
            <a:endParaRPr lang="es-ES" sz="5000" dirty="0" smtClean="0">
              <a:solidFill>
                <a:srgbClr val="E0DDD6"/>
              </a:solidFill>
            </a:endParaRPr>
          </a:p>
          <a:p>
            <a:endParaRPr lang="es-ES" sz="5000" dirty="0">
              <a:solidFill>
                <a:srgbClr val="E0DDD6"/>
              </a:solidFill>
            </a:endParaRPr>
          </a:p>
          <a:p>
            <a:r>
              <a:rPr lang="es-ES" sz="5000" dirty="0" smtClean="0">
                <a:solidFill>
                  <a:srgbClr val="E0DDD6"/>
                </a:solidFill>
              </a:rPr>
              <a:t>!#/</a:t>
            </a:r>
            <a:r>
              <a:rPr lang="es-ES" sz="5000" dirty="0" err="1" smtClean="0">
                <a:solidFill>
                  <a:srgbClr val="E0DDD6"/>
                </a:solidFill>
              </a:rPr>
              <a:t>bin</a:t>
            </a:r>
            <a:r>
              <a:rPr lang="es-ES" sz="5000" dirty="0" smtClean="0">
                <a:solidFill>
                  <a:srgbClr val="E0DDD6"/>
                </a:solidFill>
              </a:rPr>
              <a:t>/</a:t>
            </a:r>
            <a:r>
              <a:rPr lang="es-ES" sz="5000" dirty="0" err="1" smtClean="0">
                <a:solidFill>
                  <a:srgbClr val="E0DDD6"/>
                </a:solidFill>
              </a:rPr>
              <a:t>bash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3134" y="1962343"/>
            <a:ext cx="62525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err="1" smtClean="0">
                <a:solidFill>
                  <a:srgbClr val="E0DDD6"/>
                </a:solidFill>
              </a:rPr>
              <a:t>Despues</a:t>
            </a:r>
            <a:r>
              <a:rPr lang="es-ES" sz="3000" dirty="0" smtClean="0">
                <a:solidFill>
                  <a:srgbClr val="E0DDD6"/>
                </a:solidFill>
              </a:rPr>
              <a:t> del </a:t>
            </a:r>
            <a:r>
              <a:rPr lang="es-ES" sz="3000" dirty="0" err="1" smtClean="0">
                <a:solidFill>
                  <a:srgbClr val="E0DDD6"/>
                </a:solidFill>
              </a:rPr>
              <a:t>header</a:t>
            </a:r>
            <a:r>
              <a:rPr lang="es-ES" sz="3000" dirty="0" smtClean="0">
                <a:solidFill>
                  <a:srgbClr val="E0DDD6"/>
                </a:solidFill>
              </a:rPr>
              <a:t>, comenzamos con algo básico</a:t>
            </a:r>
          </a:p>
          <a:p>
            <a:endParaRPr lang="es-ES" sz="3000" dirty="0">
              <a:solidFill>
                <a:srgbClr val="E0DDD6"/>
              </a:solidFill>
            </a:endParaRPr>
          </a:p>
          <a:p>
            <a:r>
              <a:rPr lang="es-ES" sz="3000" dirty="0" smtClean="0">
                <a:solidFill>
                  <a:srgbClr val="E0DDD6"/>
                </a:solidFill>
              </a:rPr>
              <a:t>!/</a:t>
            </a:r>
            <a:r>
              <a:rPr lang="es-ES" sz="3000" dirty="0" err="1" smtClean="0">
                <a:solidFill>
                  <a:srgbClr val="E0DDD6"/>
                </a:solidFill>
              </a:rPr>
              <a:t>bin</a:t>
            </a:r>
            <a:r>
              <a:rPr lang="es-ES" sz="3000" dirty="0" smtClean="0">
                <a:solidFill>
                  <a:srgbClr val="E0DDD6"/>
                </a:solidFill>
              </a:rPr>
              <a:t>/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3000" dirty="0" smtClean="0">
                <a:solidFill>
                  <a:srgbClr val="E0DDD6"/>
                </a:solidFill>
              </a:rPr>
              <a:t>Echo “hola mundo”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Como hacer un script en bash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>
                <a:solidFill>
                  <a:srgbClr val="E0DDD6"/>
                </a:solidFill>
              </a:rPr>
              <a:t>de tarea se les deja buscar </a:t>
            </a:r>
            <a:r>
              <a:rPr lang="es-ES" sz="3000">
                <a:solidFill>
                  <a:srgbClr val="E0DDD6"/>
                </a:solidFill>
              </a:rPr>
              <a:t>los </a:t>
            </a:r>
            <a:r>
              <a:rPr lang="es-ES" sz="3000" smtClean="0">
                <a:solidFill>
                  <a:srgbClr val="E0DDD6"/>
                </a:solidFill>
              </a:rPr>
              <a:t>códigos </a:t>
            </a:r>
            <a:r>
              <a:rPr lang="es-ES" sz="3000" dirty="0">
                <a:solidFill>
                  <a:srgbClr val="E0DDD6"/>
                </a:solidFill>
              </a:rPr>
              <a:t>mas utilizados en 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133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12</cp:revision>
  <dcterms:created xsi:type="dcterms:W3CDTF">2020-01-11T18:29:00Z</dcterms:created>
  <dcterms:modified xsi:type="dcterms:W3CDTF">2020-01-27T20:48:16Z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