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2" r:id="rId5"/>
    <p:sldId id="268" r:id="rId6"/>
    <p:sldId id="263" r:id="rId7"/>
    <p:sldId id="269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smtClean="0">
                <a:solidFill>
                  <a:srgbClr val="E0DDD6"/>
                </a:solidFill>
              </a:rPr>
              <a:t>Grep</a:t>
            </a:r>
          </a:p>
          <a:p>
            <a:pPr algn="ctr"/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 err="1" smtClean="0">
                <a:solidFill>
                  <a:srgbClr val="E0DDD6"/>
                </a:solidFill>
              </a:rPr>
              <a:t>Busqueda</a:t>
            </a:r>
            <a:r>
              <a:rPr lang="es-ES" sz="3000" dirty="0" smtClean="0">
                <a:solidFill>
                  <a:srgbClr val="E0DDD6"/>
                </a:solidFill>
              </a:rPr>
              <a:t> textual en una salida de texto</a:t>
            </a:r>
          </a:p>
          <a:p>
            <a:pPr algn="ctr"/>
            <a:endParaRPr lang="es-ES" sz="3000" dirty="0">
              <a:solidFill>
                <a:srgbClr val="E0DDD6"/>
              </a:solidFill>
            </a:endParaRPr>
          </a:p>
          <a:p>
            <a:pPr algn="ctr"/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PIPES</a:t>
            </a:r>
          </a:p>
          <a:p>
            <a:pPr algn="ctr"/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En español tuberías</a:t>
            </a:r>
            <a:endParaRPr lang="es-ES" sz="3000" dirty="0">
              <a:solidFill>
                <a:srgbClr val="E0DDD6"/>
              </a:solidFill>
            </a:endParaRPr>
          </a:p>
          <a:p>
            <a:pPr algn="ctr"/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Sirven para enlazar las salidas de los programas, y poder crear otras salidas, o procesar la información y acercarla al resultado que necesitamos</a:t>
            </a:r>
          </a:p>
        </p:txBody>
      </p:sp>
    </p:spTree>
    <p:extLst>
      <p:ext uri="{BB962C8B-B14F-4D97-AF65-F5344CB8AC3E}">
        <p14:creationId xmlns:p14="http://schemas.microsoft.com/office/powerpoint/2010/main" val="36607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</a:t>
            </a:r>
            <a:r>
              <a:rPr lang="es-ES" sz="3000" dirty="0" smtClean="0">
                <a:solidFill>
                  <a:srgbClr val="E0DDD6"/>
                </a:solidFill>
              </a:rPr>
              <a:t>buscar como crear un script de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¿Y si todo lo pudises hacer mas fácil?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Para buscar archivos podemos usar el 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r>
              <a:rPr lang="es-ES" sz="3000" dirty="0" smtClean="0">
                <a:solidFill>
                  <a:srgbClr val="E0DDD6"/>
                </a:solidFill>
              </a:rPr>
              <a:t>, en lugar de buscarlo manualmente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8451" y="3828918"/>
            <a:ext cx="99018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find</a:t>
            </a:r>
            <a:endParaRPr lang="es-ES" sz="3000" dirty="0" smtClean="0">
              <a:solidFill>
                <a:srgbClr val="E0DDD6"/>
              </a:solidFill>
            </a:endParaRPr>
          </a:p>
          <a:p>
            <a:pPr lvl="0" algn="ctr"/>
            <a:r>
              <a:rPr lang="es-MX" altLang="es-MX" sz="3200" dirty="0" err="1">
                <a:solidFill>
                  <a:srgbClr val="D4D0C6"/>
                </a:solidFill>
                <a:latin typeface="Menlo"/>
              </a:rPr>
              <a:t>find</a:t>
            </a:r>
            <a:r>
              <a:rPr lang="es-MX" altLang="es-MX" sz="3200" dirty="0">
                <a:solidFill>
                  <a:srgbClr val="D4D0C6"/>
                </a:solidFill>
                <a:latin typeface="Menlo"/>
              </a:rPr>
              <a:t> [ruta] [</a:t>
            </a:r>
            <a:r>
              <a:rPr lang="es-MX" altLang="es-MX" sz="3200" dirty="0" err="1">
                <a:solidFill>
                  <a:srgbClr val="D4D0C6"/>
                </a:solidFill>
                <a:latin typeface="Menlo"/>
              </a:rPr>
              <a:t>expresión_de_búsqueda</a:t>
            </a:r>
            <a:r>
              <a:rPr lang="es-MX" altLang="es-MX" sz="3200" dirty="0">
                <a:solidFill>
                  <a:srgbClr val="D4D0C6"/>
                </a:solidFill>
                <a:latin typeface="Menlo"/>
              </a:rPr>
              <a:t>]]</a:t>
            </a:r>
            <a:r>
              <a:rPr lang="es-MX" altLang="es-MX" sz="2800" dirty="0">
                <a:solidFill>
                  <a:srgbClr val="D4D0C6"/>
                </a:solidFill>
                <a:latin typeface="Menlo"/>
              </a:rPr>
              <a:t> [</a:t>
            </a:r>
            <a:r>
              <a:rPr lang="es-MX" altLang="es-MX" sz="2800" dirty="0" smtClean="0">
                <a:solidFill>
                  <a:srgbClr val="D4D0C6"/>
                </a:solidFill>
                <a:latin typeface="Menlo"/>
              </a:rPr>
              <a:t>acción]</a:t>
            </a:r>
            <a:r>
              <a:rPr lang="es-MX" altLang="es-MX" sz="2800" dirty="0" smtClean="0">
                <a:solidFill>
                  <a:srgbClr val="D4D0C6"/>
                </a:solidFill>
              </a:rPr>
              <a:t> </a:t>
            </a:r>
            <a:endParaRPr lang="es-MX" altLang="es-MX" sz="6600" dirty="0">
              <a:solidFill>
                <a:srgbClr val="D4D0C6"/>
              </a:solidFill>
              <a:latin typeface="Arial" panose="020B0604020202020204" pitchFamily="34" charset="0"/>
            </a:endParaRPr>
          </a:p>
          <a:p>
            <a:pPr algn="ctr"/>
            <a:endParaRPr lang="es-ES" sz="3000" dirty="0" smtClean="0">
              <a:solidFill>
                <a:srgbClr val="D4D0C6"/>
              </a:solidFill>
            </a:endParaRPr>
          </a:p>
          <a:p>
            <a:pPr algn="ctr"/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 -</a:t>
            </a:r>
            <a:r>
              <a:rPr lang="es-ES" sz="3000" dirty="0" err="1">
                <a:solidFill>
                  <a:srgbClr val="E0DDD6"/>
                </a:solidFill>
              </a:rPr>
              <a:t>name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smtClean="0">
                <a:solidFill>
                  <a:srgbClr val="E0DDD6"/>
                </a:solidFill>
              </a:rPr>
              <a:t>reporte</a:t>
            </a: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 -</a:t>
            </a:r>
            <a:r>
              <a:rPr lang="es-ES" sz="3000" dirty="0" err="1">
                <a:solidFill>
                  <a:srgbClr val="E0DDD6"/>
                </a:solidFill>
              </a:rPr>
              <a:t>iname</a:t>
            </a:r>
            <a:r>
              <a:rPr lang="es-ES" sz="3000" dirty="0">
                <a:solidFill>
                  <a:srgbClr val="E0DDD6"/>
                </a:solidFill>
              </a:rPr>
              <a:t> Reporte  </a:t>
            </a:r>
            <a:r>
              <a:rPr lang="es-ES" sz="1000" dirty="0">
                <a:solidFill>
                  <a:srgbClr val="E0DDD6"/>
                </a:solidFill>
              </a:rPr>
              <a:t>(lo mismo, pero sin tomar en cuenta mayúsculas y minúsculas) </a:t>
            </a:r>
            <a:endParaRPr lang="es-ES" sz="1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find</a:t>
            </a:r>
            <a:r>
              <a:rPr lang="es-ES" sz="3000" dirty="0">
                <a:solidFill>
                  <a:srgbClr val="E0DDD6"/>
                </a:solidFill>
              </a:rPr>
              <a:t> /home -</a:t>
            </a:r>
            <a:r>
              <a:rPr lang="es-ES" sz="3000" dirty="0" err="1">
                <a:solidFill>
                  <a:srgbClr val="E0DDD6"/>
                </a:solidFill>
              </a:rPr>
              <a:t>user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err="1">
                <a:solidFill>
                  <a:srgbClr val="E0DDD6"/>
                </a:solidFill>
              </a:rPr>
              <a:t>mario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8451" y="3811250"/>
            <a:ext cx="990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s-MX" sz="2800" dirty="0">
                <a:solidFill>
                  <a:srgbClr val="D4D0C6"/>
                </a:solidFill>
              </a:rPr>
              <a:t>find / -</a:t>
            </a:r>
            <a:r>
              <a:rPr lang="en-US" altLang="es-MX" sz="2800" dirty="0" err="1">
                <a:solidFill>
                  <a:srgbClr val="D4D0C6"/>
                </a:solidFill>
              </a:rPr>
              <a:t>mmin</a:t>
            </a:r>
            <a:r>
              <a:rPr lang="en-US" altLang="es-MX" sz="2800" dirty="0">
                <a:solidFill>
                  <a:srgbClr val="D4D0C6"/>
                </a:solidFill>
              </a:rPr>
              <a:t> 30 -type </a:t>
            </a:r>
            <a:r>
              <a:rPr lang="en-US" altLang="es-MX" sz="2800" dirty="0" smtClean="0">
                <a:solidFill>
                  <a:srgbClr val="D4D0C6"/>
                </a:solidFill>
              </a:rPr>
              <a:t>f</a:t>
            </a:r>
          </a:p>
          <a:p>
            <a:pPr algn="ctr"/>
            <a:r>
              <a:rPr lang="en-US" sz="3000" dirty="0">
                <a:solidFill>
                  <a:srgbClr val="E0DDD6"/>
                </a:solidFill>
              </a:rPr>
              <a:t>find /home -name '</a:t>
            </a:r>
            <a:r>
              <a:rPr lang="en-US" sz="3000" dirty="0" err="1">
                <a:solidFill>
                  <a:srgbClr val="E0DDD6"/>
                </a:solidFill>
              </a:rPr>
              <a:t>ventas</a:t>
            </a:r>
            <a:r>
              <a:rPr lang="en-US" sz="3000" dirty="0">
                <a:solidFill>
                  <a:srgbClr val="E0DDD6"/>
                </a:solidFill>
              </a:rPr>
              <a:t>*' -and -</a:t>
            </a:r>
            <a:r>
              <a:rPr lang="en-US" sz="3000" dirty="0" err="1">
                <a:solidFill>
                  <a:srgbClr val="E0DDD6"/>
                </a:solidFill>
              </a:rPr>
              <a:t>mmin</a:t>
            </a:r>
            <a:r>
              <a:rPr lang="en-US" sz="3000" dirty="0">
                <a:solidFill>
                  <a:srgbClr val="E0DDD6"/>
                </a:solidFill>
              </a:rPr>
              <a:t> 120 </a:t>
            </a:r>
            <a:endParaRPr lang="en-US" sz="3000" dirty="0" smtClean="0">
              <a:solidFill>
                <a:srgbClr val="E0DDD6"/>
              </a:solidFill>
            </a:endParaRPr>
          </a:p>
          <a:p>
            <a:pPr algn="ctr"/>
            <a:r>
              <a:rPr lang="en-US" sz="3000" dirty="0">
                <a:solidFill>
                  <a:srgbClr val="E0DDD6"/>
                </a:solidFill>
              </a:rPr>
              <a:t>find /</a:t>
            </a:r>
            <a:r>
              <a:rPr lang="en-US" sz="3000" dirty="0" err="1">
                <a:solidFill>
                  <a:srgbClr val="E0DDD6"/>
                </a:solidFill>
              </a:rPr>
              <a:t>var</a:t>
            </a:r>
            <a:r>
              <a:rPr lang="en-US" sz="3000" dirty="0">
                <a:solidFill>
                  <a:srgbClr val="E0DDD6"/>
                </a:solidFill>
              </a:rPr>
              <a:t> -size +3000k -exec </a:t>
            </a:r>
            <a:r>
              <a:rPr lang="en-US" sz="3000" dirty="0" err="1">
                <a:solidFill>
                  <a:srgbClr val="E0DDD6"/>
                </a:solidFill>
              </a:rPr>
              <a:t>ls</a:t>
            </a:r>
            <a:r>
              <a:rPr lang="en-US" sz="3000" dirty="0">
                <a:solidFill>
                  <a:srgbClr val="E0DDD6"/>
                </a:solidFill>
              </a:rPr>
              <a:t> -</a:t>
            </a:r>
            <a:r>
              <a:rPr lang="en-US" sz="3000" dirty="0" err="1">
                <a:solidFill>
                  <a:srgbClr val="E0DDD6"/>
                </a:solidFill>
              </a:rPr>
              <a:t>lh</a:t>
            </a:r>
            <a:r>
              <a:rPr lang="en-US" sz="3000" dirty="0">
                <a:solidFill>
                  <a:srgbClr val="E0DDD6"/>
                </a:solidFill>
              </a:rPr>
              <a:t> {} \;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Locale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38451" y="3828918"/>
            <a:ext cx="99018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</a:t>
            </a:r>
            <a:r>
              <a:rPr lang="es-ES" sz="3000" dirty="0" err="1" smtClean="0">
                <a:solidFill>
                  <a:srgbClr val="E0DDD6"/>
                </a:solidFill>
              </a:rPr>
              <a:t>Locate</a:t>
            </a:r>
            <a:endParaRPr lang="es-ES" sz="3000" dirty="0" smtClean="0">
              <a:solidFill>
                <a:srgbClr val="E0DDD6"/>
              </a:solidFill>
            </a:endParaRPr>
          </a:p>
          <a:p>
            <a:pPr lvl="0" algn="ctr"/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Locate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 [</a:t>
            </a:r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accion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] [expresión de </a:t>
            </a:r>
            <a:r>
              <a:rPr lang="es-MX" altLang="es-MX" sz="3200" dirty="0" err="1" smtClean="0">
                <a:solidFill>
                  <a:srgbClr val="D4D0C6"/>
                </a:solidFill>
                <a:latin typeface="Menlo"/>
              </a:rPr>
              <a:t>busqueda</a:t>
            </a:r>
            <a:r>
              <a:rPr lang="es-MX" altLang="es-MX" sz="3200" dirty="0" smtClean="0">
                <a:solidFill>
                  <a:srgbClr val="D4D0C6"/>
                </a:solidFill>
                <a:latin typeface="Menlo"/>
              </a:rPr>
              <a:t>]</a:t>
            </a:r>
            <a:endParaRPr lang="es-MX" altLang="es-MX" sz="6600" dirty="0">
              <a:solidFill>
                <a:srgbClr val="D4D0C6"/>
              </a:solidFill>
              <a:latin typeface="Arial" panose="020B0604020202020204" pitchFamily="34" charset="0"/>
            </a:endParaRPr>
          </a:p>
          <a:p>
            <a:pPr algn="ctr"/>
            <a:endParaRPr lang="es-ES" sz="3000" dirty="0" smtClean="0">
              <a:solidFill>
                <a:srgbClr val="D4D0C6"/>
              </a:solidFill>
            </a:endParaRPr>
          </a:p>
          <a:p>
            <a:pPr algn="ctr"/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-c .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-b  "\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r>
              <a:rPr lang="es-ES" sz="3000" dirty="0" smtClean="0">
                <a:solidFill>
                  <a:srgbClr val="E0DDD6"/>
                </a:solidFill>
              </a:rPr>
              <a:t>“</a:t>
            </a:r>
          </a:p>
          <a:p>
            <a:pPr algn="ctr"/>
            <a:r>
              <a:rPr lang="es-ES" sz="3000" dirty="0" err="1">
                <a:solidFill>
                  <a:srgbClr val="E0DDD6"/>
                </a:solidFill>
              </a:rPr>
              <a:t>locate</a:t>
            </a:r>
            <a:r>
              <a:rPr lang="es-ES" sz="3000" dirty="0">
                <a:solidFill>
                  <a:srgbClr val="E0DDD6"/>
                </a:solidFill>
              </a:rPr>
              <a:t> -e </a:t>
            </a:r>
            <a:r>
              <a:rPr lang="es-ES" sz="3000" dirty="0" err="1" smtClean="0">
                <a:solidFill>
                  <a:srgbClr val="E0DDD6"/>
                </a:solidFill>
              </a:rPr>
              <a:t>conf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pt-BR" sz="3000" dirty="0" err="1">
                <a:solidFill>
                  <a:srgbClr val="E0DDD6"/>
                </a:solidFill>
              </a:rPr>
              <a:t>locate</a:t>
            </a:r>
            <a:r>
              <a:rPr lang="pt-BR" sz="3000" dirty="0">
                <a:solidFill>
                  <a:srgbClr val="E0DDD6"/>
                </a:solidFill>
              </a:rPr>
              <a:t> -r .*</a:t>
            </a:r>
            <a:r>
              <a:rPr lang="pt-BR" sz="3000" dirty="0" err="1">
                <a:solidFill>
                  <a:srgbClr val="E0DDD6"/>
                </a:solidFill>
              </a:rPr>
              <a:t>info</a:t>
            </a:r>
            <a:r>
              <a:rPr lang="pt-BR" sz="3000" dirty="0">
                <a:solidFill>
                  <a:srgbClr val="E0DDD6"/>
                </a:solidFill>
              </a:rPr>
              <a:t>.*\.conf.*</a:t>
            </a:r>
            <a:r>
              <a:rPr lang="pt-BR" sz="3000" dirty="0" err="1">
                <a:solidFill>
                  <a:srgbClr val="E0DDD6"/>
                </a:solidFill>
              </a:rPr>
              <a:t>ms</a:t>
            </a:r>
            <a:r>
              <a:rPr lang="pt-BR" sz="3000" dirty="0">
                <a:solidFill>
                  <a:srgbClr val="E0DDD6"/>
                </a:solidFill>
              </a:rPr>
              <a:t>$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56409" y="4372993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Comando echo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38451" y="2938518"/>
            <a:ext cx="9901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Pensemos en esto como un </a:t>
            </a:r>
            <a:r>
              <a:rPr lang="es-ES" sz="3000" dirty="0" err="1" smtClean="0">
                <a:solidFill>
                  <a:srgbClr val="E0DDD6"/>
                </a:solidFill>
              </a:rPr>
              <a:t>printf</a:t>
            </a:r>
            <a:r>
              <a:rPr lang="es-ES" sz="3000" dirty="0" smtClean="0">
                <a:solidFill>
                  <a:srgbClr val="E0DDD6"/>
                </a:solidFill>
              </a:rPr>
              <a:t> o un </a:t>
            </a:r>
            <a:r>
              <a:rPr lang="es-ES" sz="3000" dirty="0" err="1" smtClean="0">
                <a:solidFill>
                  <a:srgbClr val="E0DDD6"/>
                </a:solidFill>
              </a:rPr>
              <a:t>cin</a:t>
            </a:r>
            <a:r>
              <a:rPr lang="es-ES" sz="3000" dirty="0" smtClean="0">
                <a:solidFill>
                  <a:srgbClr val="E0DDD6"/>
                </a:solidFill>
              </a:rPr>
              <a:t>&gt;&gt;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Nos servirá para mostrar mensajes en los scripts</a:t>
            </a:r>
          </a:p>
          <a:p>
            <a:pPr algn="ctr"/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8452" y="2008596"/>
            <a:ext cx="990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Asignaciones &gt;, &gt;&gt; y 2</a:t>
            </a:r>
            <a:r>
              <a:rPr lang="es-ES" sz="3000" dirty="0" smtClean="0">
                <a:solidFill>
                  <a:srgbClr val="E0DDD6"/>
                </a:solidFill>
              </a:rPr>
              <a:t>&gt;</a:t>
            </a:r>
          </a:p>
          <a:p>
            <a:pPr algn="ctr"/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Con esto cambiamos la entrada de flujo de datos es muy parecido al CIN</a:t>
            </a:r>
          </a:p>
          <a:p>
            <a:pPr algn="ctr"/>
            <a:endParaRPr lang="es-ES" sz="3000" dirty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Echo &gt; archivo.txt nos crea el archivo de la salida 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Echo </a:t>
            </a:r>
            <a:r>
              <a:rPr lang="es-ES" sz="3000" dirty="0" err="1" smtClean="0">
                <a:solidFill>
                  <a:srgbClr val="E0DDD6"/>
                </a:solidFill>
              </a:rPr>
              <a:t>holamundo</a:t>
            </a:r>
            <a:r>
              <a:rPr lang="es-ES" sz="3000" dirty="0" smtClean="0">
                <a:solidFill>
                  <a:srgbClr val="E0DDD6"/>
                </a:solidFill>
              </a:rPr>
              <a:t> &gt;&gt; achivo.txt anexa al fin el archivo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Echo </a:t>
            </a:r>
            <a:r>
              <a:rPr lang="es-ES" sz="3000" dirty="0" err="1" smtClean="0">
                <a:solidFill>
                  <a:srgbClr val="E0DDD6"/>
                </a:solidFill>
              </a:rPr>
              <a:t>holamundo</a:t>
            </a:r>
            <a:r>
              <a:rPr lang="es-ES" sz="3000" dirty="0" smtClean="0">
                <a:solidFill>
                  <a:srgbClr val="E0DDD6"/>
                </a:solidFill>
              </a:rPr>
              <a:t> 2&gt; imprime los errores en el archivo si existen, </a:t>
            </a:r>
            <a:r>
              <a:rPr lang="es-ES" sz="3000" dirty="0" err="1" smtClean="0">
                <a:solidFill>
                  <a:srgbClr val="E0DDD6"/>
                </a:solidFill>
              </a:rPr>
              <a:t>asi</a:t>
            </a:r>
            <a:r>
              <a:rPr lang="es-ES" sz="3000" dirty="0" smtClean="0">
                <a:solidFill>
                  <a:srgbClr val="E0DDD6"/>
                </a:solidFill>
              </a:rPr>
              <a:t> se hacen algunos </a:t>
            </a:r>
            <a:r>
              <a:rPr lang="es-ES" sz="3000" dirty="0" err="1" smtClean="0">
                <a:solidFill>
                  <a:srgbClr val="E0DDD6"/>
                </a:solidFill>
              </a:rPr>
              <a:t>logs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97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347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 artiaga</cp:lastModifiedBy>
  <cp:revision>16</cp:revision>
  <dcterms:created xsi:type="dcterms:W3CDTF">2020-01-11T18:29:00Z</dcterms:created>
  <dcterms:modified xsi:type="dcterms:W3CDTF">2020-01-23T23:30:43Z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