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98" y="1684581"/>
            <a:ext cx="10299404" cy="29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///Recordar usuario </a:t>
            </a:r>
            <a:r>
              <a:rPr lang="es-ES" sz="3000" dirty="0" err="1" smtClean="0">
                <a:solidFill>
                  <a:srgbClr val="E0DDD6"/>
                </a:solidFill>
              </a:rPr>
              <a:t>root</a:t>
            </a:r>
            <a:r>
              <a:rPr lang="es-ES" sz="3000" dirty="0" smtClean="0">
                <a:solidFill>
                  <a:srgbClr val="E0DDD6"/>
                </a:solidFill>
              </a:rPr>
              <a:t> y contraseña///</a:t>
            </a:r>
          </a:p>
        </p:txBody>
      </p:sp>
    </p:spTree>
    <p:extLst>
      <p:ext uri="{BB962C8B-B14F-4D97-AF65-F5344CB8AC3E}">
        <p14:creationId xmlns:p14="http://schemas.microsoft.com/office/powerpoint/2010/main" val="246262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Seleccionar programas, y escritorio de posible.</a:t>
            </a:r>
          </a:p>
        </p:txBody>
      </p:sp>
    </p:spTree>
    <p:extLst>
      <p:ext uri="{BB962C8B-B14F-4D97-AF65-F5344CB8AC3E}">
        <p14:creationId xmlns:p14="http://schemas.microsoft.com/office/powerpoint/2010/main" val="224058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los </a:t>
            </a:r>
            <a:r>
              <a:rPr lang="es-ES" sz="3000" dirty="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//Investigar que es SSH y como conectar//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E0DDD6"/>
                </a:solidFill>
              </a:rPr>
              <a:t>¿Con que </a:t>
            </a:r>
            <a:r>
              <a:rPr lang="es-ES" dirty="0" err="1" smtClean="0">
                <a:solidFill>
                  <a:srgbClr val="E0DDD6"/>
                </a:solidFill>
              </a:rPr>
              <a:t>distro</a:t>
            </a:r>
            <a:r>
              <a:rPr lang="es-ES" dirty="0" smtClean="0">
                <a:solidFill>
                  <a:srgbClr val="E0DDD6"/>
                </a:solidFill>
              </a:rPr>
              <a:t> trabajaran?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¿Resultados de </a:t>
            </a:r>
            <a:r>
              <a:rPr lang="es-ES" dirty="0" err="1" smtClean="0">
                <a:solidFill>
                  <a:srgbClr val="E0DDD6"/>
                </a:solidFill>
              </a:rPr>
              <a:t>distrochooser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¿Maquinas virtuales investigadas?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¿Quien instala y quien </a:t>
            </a:r>
            <a:r>
              <a:rPr lang="es-ES" dirty="0" err="1" smtClean="0">
                <a:solidFill>
                  <a:srgbClr val="E0DDD6"/>
                </a:solidFill>
              </a:rPr>
              <a:t>virtualiza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  <a:endParaRPr lang="es-ES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</a:t>
            </a:r>
            <a:r>
              <a:rPr lang="es-ES" sz="3000" dirty="0" err="1" smtClean="0">
                <a:solidFill>
                  <a:srgbClr val="E0DDD6"/>
                </a:solidFill>
              </a:rPr>
              <a:t>virtualizar</a:t>
            </a:r>
            <a:r>
              <a:rPr lang="es-ES" sz="3000" dirty="0" smtClean="0">
                <a:solidFill>
                  <a:srgbClr val="E0DDD6"/>
                </a:solidFill>
              </a:rPr>
              <a:t> un SO?</a:t>
            </a: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</a:t>
            </a:r>
            <a:r>
              <a:rPr lang="es-ES" sz="2000" dirty="0" err="1" smtClean="0">
                <a:solidFill>
                  <a:srgbClr val="E0DDD6"/>
                </a:solidFill>
              </a:rPr>
              <a:t>C’D’s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HDD (</a:t>
            </a:r>
            <a:r>
              <a:rPr lang="es-ES" sz="2000" dirty="0" err="1" smtClean="0">
                <a:solidFill>
                  <a:srgbClr val="E0DDD6"/>
                </a:solidFill>
              </a:rPr>
              <a:t>hard</a:t>
            </a:r>
            <a:r>
              <a:rPr lang="es-ES" sz="2000" dirty="0" smtClean="0">
                <a:solidFill>
                  <a:srgbClr val="E0DDD6"/>
                </a:solidFill>
              </a:rPr>
              <a:t> disk drive)</a:t>
            </a: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Virtualizar</a:t>
            </a:r>
            <a:r>
              <a:rPr lang="es-ES" sz="2000" dirty="0" smtClean="0">
                <a:solidFill>
                  <a:srgbClr val="E0DDD6"/>
                </a:solidFill>
              </a:rPr>
              <a:t> SO.</a:t>
            </a:r>
          </a:p>
          <a:p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Virtual Box      (Este es el nuestro)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VmWare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Qemu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4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Pasos para instalar Virtual box con una </a:t>
            </a:r>
            <a:r>
              <a:rPr lang="es-ES" sz="3000" dirty="0" err="1" smtClean="0">
                <a:solidFill>
                  <a:srgbClr val="E0DDD6"/>
                </a:solidFill>
              </a:rPr>
              <a:t>iso</a:t>
            </a:r>
            <a:r>
              <a:rPr lang="es-ES" sz="3000" dirty="0" smtClean="0">
                <a:solidFill>
                  <a:srgbClr val="E0DDD6"/>
                </a:solidFill>
              </a:rPr>
              <a:t> (debían)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>
                <a:solidFill>
                  <a:srgbClr val="E0DDD6"/>
                </a:solidFill>
              </a:rPr>
              <a:t>Intel </a:t>
            </a:r>
            <a:r>
              <a:rPr lang="es-ES" sz="2000" dirty="0" err="1">
                <a:solidFill>
                  <a:srgbClr val="E0DDD6"/>
                </a:solidFill>
              </a:rPr>
              <a:t>Core</a:t>
            </a:r>
            <a:r>
              <a:rPr lang="es-ES" sz="2000" dirty="0">
                <a:solidFill>
                  <a:srgbClr val="E0DDD6"/>
                </a:solidFill>
              </a:rPr>
              <a:t> </a:t>
            </a:r>
            <a:r>
              <a:rPr lang="es-ES" sz="2000" dirty="0" smtClean="0">
                <a:solidFill>
                  <a:srgbClr val="E0DDD6"/>
                </a:solidFill>
              </a:rPr>
              <a:t>i9-9900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32 Gb de </a:t>
            </a:r>
            <a:r>
              <a:rPr lang="es-ES" sz="2000" dirty="0" err="1" smtClean="0">
                <a:solidFill>
                  <a:srgbClr val="E0DDD6"/>
                </a:solidFill>
              </a:rPr>
              <a:t>ram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8 </a:t>
            </a:r>
            <a:r>
              <a:rPr lang="es-ES" sz="2000" dirty="0" err="1" smtClean="0">
                <a:solidFill>
                  <a:srgbClr val="E0DDD6"/>
                </a:solidFill>
              </a:rPr>
              <a:t>gb</a:t>
            </a:r>
            <a:r>
              <a:rPr lang="es-ES" sz="2000" dirty="0" smtClean="0">
                <a:solidFill>
                  <a:srgbClr val="E0DDD6"/>
                </a:solidFill>
              </a:rPr>
              <a:t> dedicados de video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1.21 </a:t>
            </a:r>
            <a:r>
              <a:rPr lang="es-ES" sz="2000" dirty="0" err="1" smtClean="0">
                <a:solidFill>
                  <a:srgbClr val="E0DDD6"/>
                </a:solidFill>
              </a:rPr>
              <a:t>Gigawatts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1 condensador de flujo</a:t>
            </a:r>
          </a:p>
        </p:txBody>
      </p:sp>
    </p:spTree>
    <p:extLst>
      <p:ext uri="{BB962C8B-B14F-4D97-AF65-F5344CB8AC3E}">
        <p14:creationId xmlns:p14="http://schemas.microsoft.com/office/powerpoint/2010/main" val="358485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25362" y="2690336"/>
            <a:ext cx="701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Espacio en el disco duro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Cumplir con los requerimientos básicos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Conexión a internet</a:t>
            </a:r>
          </a:p>
        </p:txBody>
      </p:sp>
    </p:spTree>
    <p:extLst>
      <p:ext uri="{BB962C8B-B14F-4D97-AF65-F5344CB8AC3E}">
        <p14:creationId xmlns:p14="http://schemas.microsoft.com/office/powerpoint/2010/main" val="307190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21047" y="1880899"/>
            <a:ext cx="833669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Particionar disco duro </a:t>
            </a:r>
          </a:p>
          <a:p>
            <a:pPr algn="ctr"/>
            <a:r>
              <a:rPr lang="es-ES" sz="1500" dirty="0" smtClean="0">
                <a:solidFill>
                  <a:srgbClr val="E0DDD6"/>
                </a:solidFill>
              </a:rPr>
              <a:t>(el paso mas importante y peligroso)</a:t>
            </a:r>
          </a:p>
          <a:p>
            <a:pPr algn="just"/>
            <a:endParaRPr lang="es-ES" sz="2000" u="sng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Se necesitan 3 particiones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1.- de datos en formato ext (1-4).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2.- swap.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3.- una partición de inicio donde se encuentra el MBR (o </a:t>
            </a:r>
            <a:r>
              <a:rPr lang="es-ES" sz="2000" dirty="0" err="1" smtClean="0">
                <a:solidFill>
                  <a:srgbClr val="E0DDD6"/>
                </a:solidFill>
              </a:rPr>
              <a:t>boot</a:t>
            </a:r>
            <a:r>
              <a:rPr lang="es-ES" sz="2000" dirty="0" smtClean="0">
                <a:solidFill>
                  <a:srgbClr val="E0DDD6"/>
                </a:solidFill>
              </a:rPr>
              <a:t>).</a:t>
            </a:r>
            <a:endParaRPr lang="es-ES" sz="2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5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282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13</cp:revision>
  <dcterms:created xsi:type="dcterms:W3CDTF">2020-01-11T18:29:02Z</dcterms:created>
  <dcterms:modified xsi:type="dcterms:W3CDTF">2020-01-15T15:56:55Z</dcterms:modified>
</cp:coreProperties>
</file>