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0C6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15/01/2020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putt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D4D0C6"/>
                </a:solidFill>
              </a:rPr>
              <a:t>Plataformas Operativas</a:t>
            </a:r>
            <a:endParaRPr lang="es-MX" sz="5000" dirty="0">
              <a:solidFill>
                <a:srgbClr val="D4D0C6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1717" y="8957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D4D0C6"/>
                </a:solidFill>
              </a:rPr>
              <a:t>Sexta Clase</a:t>
            </a:r>
            <a:endParaRPr lang="es-MX" sz="2800" dirty="0">
              <a:solidFill>
                <a:srgbClr val="D4D0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56368" y="2716233"/>
            <a:ext cx="9479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349761" y="1850021"/>
            <a:ext cx="9479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E0DDD6"/>
                </a:solidFill>
              </a:rPr>
              <a:t>¿Si no sabemos todos los códigos y no tenemos internet que hacemos?</a:t>
            </a:r>
            <a:endParaRPr lang="es-MX" sz="4000" dirty="0">
              <a:solidFill>
                <a:srgbClr val="E0DDD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46" y="3346775"/>
            <a:ext cx="60960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9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56368" y="2716233"/>
            <a:ext cx="9479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349761" y="1850021"/>
            <a:ext cx="947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E0DDD6"/>
                </a:solidFill>
              </a:rPr>
              <a:t>Para esto podemos usar la documentación de </a:t>
            </a:r>
            <a:r>
              <a:rPr lang="es-ES" sz="2400" dirty="0" err="1" smtClean="0">
                <a:solidFill>
                  <a:srgbClr val="E0DDD6"/>
                </a:solidFill>
              </a:rPr>
              <a:t>linux</a:t>
            </a:r>
            <a:r>
              <a:rPr lang="es-ES" sz="2400" dirty="0" smtClean="0">
                <a:solidFill>
                  <a:srgbClr val="E0DDD6"/>
                </a:solidFill>
              </a:rPr>
              <a:t> </a:t>
            </a:r>
          </a:p>
          <a:p>
            <a:r>
              <a:rPr lang="es-ES" sz="2400" dirty="0" smtClean="0">
                <a:solidFill>
                  <a:srgbClr val="E0DDD6"/>
                </a:solidFill>
              </a:rPr>
              <a:t>que se encuentra en las paginas del manual</a:t>
            </a:r>
          </a:p>
          <a:p>
            <a:endParaRPr lang="es-ES" sz="2400" dirty="0">
              <a:solidFill>
                <a:srgbClr val="E0DDD6"/>
              </a:solidFill>
            </a:endParaRPr>
          </a:p>
          <a:p>
            <a:r>
              <a:rPr lang="es-ES" sz="2400" dirty="0" smtClean="0">
                <a:solidFill>
                  <a:srgbClr val="E0DDD6"/>
                </a:solidFill>
              </a:rPr>
              <a:t>¡y las paginas del manual se encuentran en nuestra distribución!</a:t>
            </a:r>
          </a:p>
          <a:p>
            <a:endParaRPr lang="es-ES" sz="2400" dirty="0">
              <a:solidFill>
                <a:srgbClr val="E0DDD6"/>
              </a:solidFill>
            </a:endParaRPr>
          </a:p>
          <a:p>
            <a:r>
              <a:rPr lang="es-ES" sz="2400" dirty="0" smtClean="0">
                <a:solidFill>
                  <a:srgbClr val="E0DDD6"/>
                </a:solidFill>
              </a:rPr>
              <a:t>Para acceder a ellas coloquemos el código </a:t>
            </a:r>
            <a:r>
              <a:rPr lang="es-ES" sz="2400" dirty="0" err="1" smtClean="0">
                <a:solidFill>
                  <a:srgbClr val="E0DDD6"/>
                </a:solidFill>
              </a:rPr>
              <a:t>man</a:t>
            </a:r>
            <a:endParaRPr lang="es-MX" sz="24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56368" y="2716233"/>
            <a:ext cx="9479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349761" y="1850021"/>
            <a:ext cx="9479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E0DDD6"/>
                </a:solidFill>
              </a:rPr>
              <a:t>Ok no se ejecuto nada, ahora problemas el código </a:t>
            </a:r>
            <a:r>
              <a:rPr lang="es-ES" sz="2400" dirty="0" err="1" smtClean="0">
                <a:solidFill>
                  <a:srgbClr val="E0DDD6"/>
                </a:solidFill>
              </a:rPr>
              <a:t>man</a:t>
            </a:r>
            <a:r>
              <a:rPr lang="es-ES" sz="2400" dirty="0" smtClean="0">
                <a:solidFill>
                  <a:srgbClr val="E0DDD6"/>
                </a:solidFill>
              </a:rPr>
              <a:t> y otro código para buscar ayuda</a:t>
            </a:r>
          </a:p>
          <a:p>
            <a:r>
              <a:rPr lang="es-ES" sz="2400" dirty="0" err="1">
                <a:solidFill>
                  <a:srgbClr val="E0DDD6"/>
                </a:solidFill>
              </a:rPr>
              <a:t>m</a:t>
            </a:r>
            <a:r>
              <a:rPr lang="es-ES" sz="2400" dirty="0" err="1" smtClean="0">
                <a:solidFill>
                  <a:srgbClr val="E0DDD6"/>
                </a:solidFill>
              </a:rPr>
              <a:t>an</a:t>
            </a:r>
            <a:r>
              <a:rPr lang="es-ES" sz="2400" dirty="0" smtClean="0">
                <a:solidFill>
                  <a:srgbClr val="E0DDD6"/>
                </a:solidFill>
              </a:rPr>
              <a:t> LS</a:t>
            </a:r>
          </a:p>
          <a:p>
            <a:r>
              <a:rPr lang="es-ES" sz="2400" dirty="0" smtClean="0">
                <a:solidFill>
                  <a:srgbClr val="E0DDD6"/>
                </a:solidFill>
              </a:rPr>
              <a:t>Otras formas de encontrar ayuda</a:t>
            </a:r>
          </a:p>
          <a:p>
            <a:r>
              <a:rPr lang="es-ES" sz="2400" dirty="0" err="1" smtClean="0">
                <a:solidFill>
                  <a:srgbClr val="E0DDD6"/>
                </a:solidFill>
              </a:rPr>
              <a:t>Info</a:t>
            </a:r>
            <a:r>
              <a:rPr lang="es-ES" sz="2400" dirty="0" smtClean="0">
                <a:solidFill>
                  <a:srgbClr val="E0DDD6"/>
                </a:solidFill>
              </a:rPr>
              <a:t> LS</a:t>
            </a:r>
          </a:p>
          <a:p>
            <a:r>
              <a:rPr lang="es-ES" sz="2400" dirty="0" smtClean="0">
                <a:solidFill>
                  <a:srgbClr val="E0DDD6"/>
                </a:solidFill>
              </a:rPr>
              <a:t>LS –-</a:t>
            </a:r>
            <a:r>
              <a:rPr lang="es-ES" sz="2400" dirty="0" err="1" smtClean="0">
                <a:solidFill>
                  <a:srgbClr val="E0DDD6"/>
                </a:solidFill>
              </a:rPr>
              <a:t>help</a:t>
            </a:r>
            <a:endParaRPr lang="es-ES" sz="2400" dirty="0" smtClean="0">
              <a:solidFill>
                <a:srgbClr val="E0DDD6"/>
              </a:solidFill>
            </a:endParaRPr>
          </a:p>
          <a:p>
            <a:r>
              <a:rPr lang="es-ES" sz="2400" dirty="0" smtClean="0">
                <a:solidFill>
                  <a:srgbClr val="E0DDD6"/>
                </a:solidFill>
              </a:rPr>
              <a:t>Donde se encuentra el código que estamos ejecutando</a:t>
            </a:r>
          </a:p>
          <a:p>
            <a:r>
              <a:rPr lang="es-ES" sz="2400" dirty="0" err="1" smtClean="0">
                <a:solidFill>
                  <a:srgbClr val="E0DDD6"/>
                </a:solidFill>
              </a:rPr>
              <a:t>Where</a:t>
            </a:r>
            <a:r>
              <a:rPr lang="es-ES" sz="2400" dirty="0" err="1" smtClean="0">
                <a:solidFill>
                  <a:srgbClr val="E0DDD6"/>
                </a:solidFill>
              </a:rPr>
              <a:t>is</a:t>
            </a:r>
            <a:r>
              <a:rPr lang="es-ES" sz="2400" dirty="0">
                <a:solidFill>
                  <a:srgbClr val="E0DDD6"/>
                </a:solidFill>
              </a:rPr>
              <a:t> </a:t>
            </a:r>
            <a:r>
              <a:rPr lang="es-ES" sz="2400" dirty="0" smtClean="0">
                <a:solidFill>
                  <a:srgbClr val="E0DDD6"/>
                </a:solidFill>
              </a:rPr>
              <a:t>LS</a:t>
            </a:r>
            <a:endParaRPr lang="es-MX" sz="24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3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-8238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921047" y="1880899"/>
            <a:ext cx="83366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800" dirty="0" smtClean="0">
                <a:solidFill>
                  <a:srgbClr val="E0DDD6"/>
                </a:solidFill>
              </a:rPr>
              <a:t>Tarea</a:t>
            </a:r>
          </a:p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// </a:t>
            </a:r>
            <a:r>
              <a:rPr lang="es-ES" sz="3000" dirty="0" smtClean="0">
                <a:solidFill>
                  <a:srgbClr val="E0DDD6"/>
                </a:solidFill>
              </a:rPr>
              <a:t>probar </a:t>
            </a:r>
            <a:r>
              <a:rPr lang="es-ES" sz="3000" dirty="0" err="1" smtClean="0">
                <a:solidFill>
                  <a:srgbClr val="E0DDD6"/>
                </a:solidFill>
              </a:rPr>
              <a:t>codigos</a:t>
            </a:r>
            <a:r>
              <a:rPr lang="es-ES" sz="3000" dirty="0" smtClean="0">
                <a:solidFill>
                  <a:srgbClr val="E0DDD6"/>
                </a:solidFill>
              </a:rPr>
              <a:t>//</a:t>
            </a:r>
            <a:endParaRPr lang="es-ES" sz="3000" dirty="0" smtClean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413686" y="2871627"/>
            <a:ext cx="73563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trabajar en </a:t>
            </a:r>
            <a:r>
              <a:rPr lang="es-ES" sz="5000" dirty="0" err="1" smtClean="0">
                <a:solidFill>
                  <a:srgbClr val="E0DDD6"/>
                </a:solidFill>
              </a:rPr>
              <a:t>linux</a:t>
            </a:r>
            <a:r>
              <a:rPr lang="es-ES" sz="5000" dirty="0" smtClean="0">
                <a:solidFill>
                  <a:srgbClr val="E0DDD6"/>
                </a:solidFill>
              </a:rPr>
              <a:t> en la clase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413686" y="2871627"/>
            <a:ext cx="7356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E0DDD6"/>
                </a:solidFill>
              </a:rPr>
              <a:t>A cada uno se le asignara un usuario en el servidor y una contraseña</a:t>
            </a:r>
          </a:p>
          <a:p>
            <a:r>
              <a:rPr lang="es-ES" sz="2400" dirty="0" smtClean="0">
                <a:solidFill>
                  <a:srgbClr val="E0DDD6"/>
                </a:solidFill>
              </a:rPr>
              <a:t>Trabajaremos por </a:t>
            </a:r>
            <a:r>
              <a:rPr lang="es-ES" sz="2400" dirty="0" err="1" smtClean="0">
                <a:solidFill>
                  <a:srgbClr val="E0DDD6"/>
                </a:solidFill>
              </a:rPr>
              <a:t>ssh</a:t>
            </a:r>
            <a:r>
              <a:rPr lang="es-ES" sz="2400" dirty="0" smtClean="0">
                <a:solidFill>
                  <a:srgbClr val="E0DDD6"/>
                </a:solidFill>
              </a:rPr>
              <a:t> (//mini revisión de tarea//)</a:t>
            </a:r>
          </a:p>
          <a:p>
            <a:r>
              <a:rPr lang="es-ES" sz="2400" dirty="0" smtClean="0">
                <a:solidFill>
                  <a:srgbClr val="E0DDD6"/>
                </a:solidFill>
              </a:rPr>
              <a:t>Todos conectaremos a mi servidor, por el puerto 22.</a:t>
            </a:r>
          </a:p>
          <a:p>
            <a:endParaRPr lang="es-MX" sz="24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564" y="2556645"/>
            <a:ext cx="3471657" cy="3356447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411197" y="1541673"/>
            <a:ext cx="7356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 smtClean="0">
                <a:solidFill>
                  <a:srgbClr val="E0DDD6"/>
                </a:solidFill>
              </a:rPr>
              <a:t>Para lograr la conexión bajar </a:t>
            </a:r>
            <a:r>
              <a:rPr lang="es-ES" sz="3000" dirty="0" err="1" smtClean="0">
                <a:solidFill>
                  <a:srgbClr val="E0DDD6"/>
                </a:solidFill>
              </a:rPr>
              <a:t>putty</a:t>
            </a:r>
            <a:r>
              <a:rPr lang="es-ES" sz="3000" dirty="0" smtClean="0">
                <a:solidFill>
                  <a:srgbClr val="E0DDD6"/>
                </a:solidFill>
              </a:rPr>
              <a:t> </a:t>
            </a:r>
            <a:r>
              <a:rPr lang="es-MX" sz="3000" dirty="0">
                <a:hlinkClick r:id="rId7"/>
              </a:rPr>
              <a:t>https://www.putty.org/</a:t>
            </a:r>
            <a:endParaRPr lang="es-MX" sz="3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9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38" y="1933111"/>
            <a:ext cx="1027890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///Revisión de tarea///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5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47" y="697022"/>
            <a:ext cx="3936395" cy="52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032258" y="1885276"/>
            <a:ext cx="8114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E0DDD6"/>
                </a:solidFill>
              </a:rPr>
              <a:t>Comenzamos a utilizar códigos</a:t>
            </a:r>
            <a:endParaRPr lang="es-MX" sz="5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9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88324" y="174453"/>
            <a:ext cx="22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E0DDD6"/>
                </a:solidFill>
              </a:rPr>
              <a:t>Sexta Clase</a:t>
            </a:r>
            <a:endParaRPr lang="es-MX" sz="2800" dirty="0">
              <a:solidFill>
                <a:srgbClr val="E0DDD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56368" y="2716233"/>
            <a:ext cx="9479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E0DDD6"/>
                </a:solidFill>
              </a:rPr>
              <a:t>1.- Primero va el código, </a:t>
            </a:r>
          </a:p>
          <a:p>
            <a:r>
              <a:rPr lang="es-ES" sz="3000" dirty="0" smtClean="0">
                <a:solidFill>
                  <a:srgbClr val="E0DDD6"/>
                </a:solidFill>
              </a:rPr>
              <a:t>2.- después los parámetros del código</a:t>
            </a:r>
          </a:p>
          <a:p>
            <a:r>
              <a:rPr lang="es-ES" sz="3000" dirty="0" smtClean="0">
                <a:solidFill>
                  <a:srgbClr val="E0DDD6"/>
                </a:solidFill>
              </a:rPr>
              <a:t>3.- presionamos </a:t>
            </a:r>
            <a:r>
              <a:rPr lang="es-ES" sz="3000" dirty="0" err="1" smtClean="0">
                <a:solidFill>
                  <a:srgbClr val="E0DDD6"/>
                </a:solidFill>
              </a:rPr>
              <a:t>enter</a:t>
            </a:r>
            <a:r>
              <a:rPr lang="es-ES" sz="3000" dirty="0" smtClean="0">
                <a:solidFill>
                  <a:srgbClr val="E0DDD6"/>
                </a:solidFill>
              </a:rPr>
              <a:t> y observamos la salida</a:t>
            </a:r>
            <a:endParaRPr lang="es-MX" sz="3000" dirty="0">
              <a:solidFill>
                <a:srgbClr val="E0DDD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74737" y="1526956"/>
            <a:ext cx="9479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rgbClr val="E0DDD6"/>
                </a:solidFill>
              </a:rPr>
              <a:t>Sintaxis de los códigos</a:t>
            </a:r>
            <a:endParaRPr lang="es-MX" sz="4000" dirty="0">
              <a:solidFill>
                <a:srgbClr val="E0DD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3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259</Words>
  <Application>Microsoft Office PowerPoint</Application>
  <PresentationFormat>Panorámica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13</cp:revision>
  <dcterms:created xsi:type="dcterms:W3CDTF">2020-01-11T18:29:02Z</dcterms:created>
  <dcterms:modified xsi:type="dcterms:W3CDTF">2020-01-15T16:57:53Z</dcterms:modified>
</cp:coreProperties>
</file>