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Séptima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Séptima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Séptima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99286" y="1694871"/>
            <a:ext cx="91934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Códigos de Manejo de archivos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Séptima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99286" y="1694871"/>
            <a:ext cx="9193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Movimiento y ubicación en directorios</a:t>
            </a:r>
          </a:p>
          <a:p>
            <a:r>
              <a:rPr lang="es-ES" sz="3000" dirty="0" err="1" smtClean="0">
                <a:solidFill>
                  <a:srgbClr val="E0DDD6"/>
                </a:solidFill>
              </a:rPr>
              <a:t>Ls</a:t>
            </a:r>
            <a:r>
              <a:rPr lang="es-ES" sz="3000" dirty="0" smtClean="0">
                <a:solidFill>
                  <a:srgbClr val="E0DDD6"/>
                </a:solidFill>
              </a:rPr>
              <a:t>.- lista los directorios</a:t>
            </a:r>
          </a:p>
          <a:p>
            <a:r>
              <a:rPr lang="es-ES" sz="3000" dirty="0" smtClean="0">
                <a:solidFill>
                  <a:srgbClr val="E0DDD6"/>
                </a:solidFill>
              </a:rPr>
              <a:t>Cd.- cambia de directorio por alguno de la lista</a:t>
            </a:r>
          </a:p>
          <a:p>
            <a:r>
              <a:rPr lang="es-ES" sz="3000" dirty="0" err="1" smtClean="0">
                <a:solidFill>
                  <a:srgbClr val="E0DDD6"/>
                </a:solidFill>
              </a:rPr>
              <a:t>Pwd</a:t>
            </a:r>
            <a:r>
              <a:rPr lang="es-ES" sz="3000" dirty="0" smtClean="0">
                <a:solidFill>
                  <a:srgbClr val="E0DDD6"/>
                </a:solidFill>
              </a:rPr>
              <a:t>.- nos muestra donde estamos</a:t>
            </a:r>
          </a:p>
        </p:txBody>
      </p:sp>
    </p:spTree>
    <p:extLst>
      <p:ext uri="{BB962C8B-B14F-4D97-AF65-F5344CB8AC3E}">
        <p14:creationId xmlns:p14="http://schemas.microsoft.com/office/powerpoint/2010/main" val="357878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Séptima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99286" y="1694871"/>
            <a:ext cx="9193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Crear directorios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3000" dirty="0" err="1" smtClean="0">
                <a:solidFill>
                  <a:srgbClr val="E0DDD6"/>
                </a:solidFill>
              </a:rPr>
              <a:t>Touch</a:t>
            </a:r>
            <a:r>
              <a:rPr lang="es-ES" sz="3000" dirty="0" smtClean="0">
                <a:solidFill>
                  <a:srgbClr val="E0DDD6"/>
                </a:solidFill>
              </a:rPr>
              <a:t>.- crea un documento </a:t>
            </a:r>
            <a:r>
              <a:rPr lang="es-ES" sz="3000" dirty="0" err="1" smtClean="0">
                <a:solidFill>
                  <a:srgbClr val="E0DDD6"/>
                </a:solidFill>
              </a:rPr>
              <a:t>vacio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3000" dirty="0" err="1" smtClean="0">
                <a:solidFill>
                  <a:srgbClr val="E0DDD6"/>
                </a:solidFill>
              </a:rPr>
              <a:t>Mkdir</a:t>
            </a:r>
            <a:r>
              <a:rPr lang="es-ES" sz="3000" dirty="0" smtClean="0">
                <a:solidFill>
                  <a:srgbClr val="E0DDD6"/>
                </a:solidFill>
              </a:rPr>
              <a:t>.- crea un directorio</a:t>
            </a:r>
          </a:p>
        </p:txBody>
      </p:sp>
    </p:spTree>
    <p:extLst>
      <p:ext uri="{BB962C8B-B14F-4D97-AF65-F5344CB8AC3E}">
        <p14:creationId xmlns:p14="http://schemas.microsoft.com/office/powerpoint/2010/main" val="301757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Séptima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99286" y="1694871"/>
            <a:ext cx="91934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Mover, copiar y borrar directorios.</a:t>
            </a:r>
          </a:p>
          <a:p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3000" dirty="0" err="1" smtClean="0">
                <a:solidFill>
                  <a:srgbClr val="E0DDD6"/>
                </a:solidFill>
              </a:rPr>
              <a:t>Cp</a:t>
            </a:r>
            <a:r>
              <a:rPr lang="es-ES" sz="3000" dirty="0">
                <a:solidFill>
                  <a:srgbClr val="E0DDD6"/>
                </a:solidFill>
              </a:rPr>
              <a:t>:</a:t>
            </a:r>
            <a:r>
              <a:rPr lang="es-ES" sz="3000" dirty="0" smtClean="0">
                <a:solidFill>
                  <a:srgbClr val="E0DDD6"/>
                </a:solidFill>
              </a:rPr>
              <a:t> copia los directorios</a:t>
            </a:r>
          </a:p>
          <a:p>
            <a:r>
              <a:rPr lang="es-ES" sz="3000" dirty="0" err="1" smtClean="0">
                <a:solidFill>
                  <a:srgbClr val="E0DDD6"/>
                </a:solidFill>
              </a:rPr>
              <a:t>Mv</a:t>
            </a:r>
            <a:r>
              <a:rPr lang="es-ES" sz="3000" dirty="0">
                <a:solidFill>
                  <a:srgbClr val="E0DDD6"/>
                </a:solidFill>
              </a:rPr>
              <a:t>:</a:t>
            </a:r>
            <a:r>
              <a:rPr lang="es-ES" sz="3000" dirty="0" smtClean="0">
                <a:solidFill>
                  <a:srgbClr val="E0DDD6"/>
                </a:solidFill>
              </a:rPr>
              <a:t> mueve de lugar los directorios</a:t>
            </a:r>
          </a:p>
          <a:p>
            <a:r>
              <a:rPr lang="es-ES" sz="3000" dirty="0" err="1" smtClean="0">
                <a:solidFill>
                  <a:srgbClr val="E0DDD6"/>
                </a:solidFill>
              </a:rPr>
              <a:t>Rm</a:t>
            </a:r>
            <a:r>
              <a:rPr lang="es-ES" sz="3000" dirty="0">
                <a:solidFill>
                  <a:srgbClr val="E0DDD6"/>
                </a:solidFill>
              </a:rPr>
              <a:t>:</a:t>
            </a:r>
            <a:r>
              <a:rPr lang="es-ES" sz="3000" dirty="0" smtClean="0">
                <a:solidFill>
                  <a:srgbClr val="E0DDD6"/>
                </a:solidFill>
              </a:rPr>
              <a:t> borra directorios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1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17838" y="1539545"/>
            <a:ext cx="109892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E0DDD6"/>
                </a:solidFill>
              </a:rPr>
              <a:t>///ACTIVIDAD///</a:t>
            </a:r>
            <a:endParaRPr lang="es-ES" sz="4000" dirty="0">
              <a:solidFill>
                <a:srgbClr val="E0DDD6"/>
              </a:solidFill>
            </a:endParaRPr>
          </a:p>
          <a:p>
            <a:endParaRPr lang="es-ES" sz="4000" dirty="0" smtClean="0">
              <a:solidFill>
                <a:srgbClr val="E0DDD6"/>
              </a:solidFill>
            </a:endParaRPr>
          </a:p>
          <a:p>
            <a:r>
              <a:rPr lang="es-ES" sz="4000" dirty="0">
                <a:solidFill>
                  <a:srgbClr val="E0DDD6"/>
                </a:solidFill>
              </a:rPr>
              <a:t>///Encontrar el archivo en los directorios dados///</a:t>
            </a:r>
          </a:p>
          <a:p>
            <a:endParaRPr lang="es-ES" sz="4000" dirty="0">
              <a:solidFill>
                <a:srgbClr val="E0DDD6"/>
              </a:solidFill>
            </a:endParaRPr>
          </a:p>
          <a:p>
            <a:r>
              <a:rPr lang="es-ES" sz="4000" dirty="0" smtClean="0">
                <a:solidFill>
                  <a:srgbClr val="E0DDD6"/>
                </a:solidFill>
              </a:rPr>
              <a:t>Usando cd y </a:t>
            </a:r>
            <a:r>
              <a:rPr lang="es-ES" sz="4000" dirty="0" err="1" smtClean="0">
                <a:solidFill>
                  <a:srgbClr val="E0DDD6"/>
                </a:solidFill>
              </a:rPr>
              <a:t>ls</a:t>
            </a:r>
            <a:r>
              <a:rPr lang="es-ES" sz="4000" dirty="0" smtClean="0">
                <a:solidFill>
                  <a:srgbClr val="E0DDD6"/>
                </a:solidFill>
              </a:rPr>
              <a:t> encontrar el archivo llamado “</a:t>
            </a:r>
            <a:r>
              <a:rPr lang="es-ES" sz="4000" dirty="0" err="1" smtClean="0">
                <a:solidFill>
                  <a:srgbClr val="E0DDD6"/>
                </a:solidFill>
              </a:rPr>
              <a:t>granpremio</a:t>
            </a:r>
            <a:r>
              <a:rPr lang="es-ES" sz="4000" dirty="0" smtClean="0">
                <a:solidFill>
                  <a:srgbClr val="E0DDD6"/>
                </a:solidFill>
              </a:rPr>
              <a:t>” el primero que gane se le agregan puntos extra</a:t>
            </a:r>
            <a:endParaRPr lang="es-MX" sz="40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Séptima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5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115316" y="1539545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///Actividad///</a:t>
            </a:r>
            <a:endParaRPr lang="es-MX" sz="50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Séptima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828" y="3902040"/>
            <a:ext cx="2896004" cy="200052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30080" y="2508908"/>
            <a:ext cx="10432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E0DDD6"/>
                </a:solidFill>
              </a:rPr>
              <a:t>Crear un directorio de archivos con esta estructura, mandar captura de los códigos en terminal, e imágenes de sus ejecuciones, así como los códig</a:t>
            </a:r>
            <a:r>
              <a:rPr lang="es-ES" sz="2000" dirty="0" smtClean="0">
                <a:solidFill>
                  <a:srgbClr val="E0DDD6"/>
                </a:solidFill>
              </a:rPr>
              <a:t>os usados en un bloc de notas, </a:t>
            </a:r>
          </a:p>
          <a:p>
            <a:endParaRPr lang="es-ES" sz="2000" dirty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Enviar a: a mi por </a:t>
            </a:r>
            <a:r>
              <a:rPr lang="es-ES" sz="2000" dirty="0" err="1" smtClean="0">
                <a:solidFill>
                  <a:srgbClr val="E0DDD6"/>
                </a:solidFill>
              </a:rPr>
              <a:t>slack</a:t>
            </a:r>
            <a:r>
              <a:rPr lang="es-ES" sz="2000" dirty="0" smtClean="0">
                <a:solidFill>
                  <a:srgbClr val="E0DDD6"/>
                </a:solidFill>
              </a:rPr>
              <a:t> y al Doctor Leonardo por correo</a:t>
            </a:r>
            <a:endParaRPr lang="es-MX" sz="2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0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128584" y="1880899"/>
            <a:ext cx="95970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</a:p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Buscar como usar vi / nano / </a:t>
            </a:r>
            <a:r>
              <a:rPr lang="es-ES" sz="4800" dirty="0" err="1" smtClean="0">
                <a:solidFill>
                  <a:srgbClr val="E0DDD6"/>
                </a:solidFill>
              </a:rPr>
              <a:t>emacs</a:t>
            </a:r>
            <a:endParaRPr lang="es-ES" sz="4800" dirty="0" smtClean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Séptima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3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219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15</cp:revision>
  <dcterms:created xsi:type="dcterms:W3CDTF">2020-01-11T18:29:02Z</dcterms:created>
  <dcterms:modified xsi:type="dcterms:W3CDTF">2020-01-15T18:17:32Z</dcterms:modified>
</cp:coreProperties>
</file>