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Octavo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64011" y="1524003"/>
            <a:ext cx="62525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100" dirty="0" smtClean="0">
                <a:solidFill>
                  <a:srgbClr val="E0DDD6"/>
                </a:solidFill>
              </a:rPr>
              <a:t>Programas en terminal</a:t>
            </a:r>
            <a:endParaRPr lang="es-MX" sz="41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122141" y="3024027"/>
            <a:ext cx="6252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0DDD6"/>
                </a:solidFill>
              </a:rPr>
              <a:t>La terminal es muy flexible, podemos tener todo un sistema de monitoreo, conectar nuestro </a:t>
            </a:r>
            <a:r>
              <a:rPr lang="es-ES" sz="2000" dirty="0" err="1" smtClean="0">
                <a:solidFill>
                  <a:srgbClr val="E0DDD6"/>
                </a:solidFill>
              </a:rPr>
              <a:t>spotify</a:t>
            </a:r>
            <a:r>
              <a:rPr lang="es-ES" sz="2000" dirty="0" smtClean="0">
                <a:solidFill>
                  <a:srgbClr val="E0DDD6"/>
                </a:solidFill>
              </a:rPr>
              <a:t>, mandar mensajes de </a:t>
            </a:r>
            <a:r>
              <a:rPr lang="es-ES" sz="2000" dirty="0" err="1" smtClean="0">
                <a:solidFill>
                  <a:srgbClr val="E0DDD6"/>
                </a:solidFill>
              </a:rPr>
              <a:t>whatsapp</a:t>
            </a:r>
            <a:r>
              <a:rPr lang="es-ES" sz="2000" dirty="0" smtClean="0">
                <a:solidFill>
                  <a:srgbClr val="E0DDD6"/>
                </a:solidFill>
              </a:rPr>
              <a:t>, o abrir un procesador de textos n terminal, todo esto usando el </a:t>
            </a:r>
            <a:r>
              <a:rPr lang="es-ES" sz="2000" dirty="0" err="1" smtClean="0">
                <a:solidFill>
                  <a:srgbClr val="E0DDD6"/>
                </a:solidFill>
              </a:rPr>
              <a:t>kernel</a:t>
            </a:r>
            <a:r>
              <a:rPr lang="es-ES" sz="2000" dirty="0" smtClean="0">
                <a:solidFill>
                  <a:srgbClr val="E0DDD6"/>
                </a:solidFill>
              </a:rPr>
              <a:t> directamente y las librerías correspondientes.</a:t>
            </a:r>
          </a:p>
          <a:p>
            <a:endParaRPr lang="es-ES" sz="2000" dirty="0">
              <a:solidFill>
                <a:srgbClr val="E0DDD6"/>
              </a:solidFill>
            </a:endParaRPr>
          </a:p>
          <a:p>
            <a:r>
              <a:rPr lang="es-ES" sz="2000" dirty="0" err="1" smtClean="0">
                <a:solidFill>
                  <a:srgbClr val="E0DDD6"/>
                </a:solidFill>
              </a:rPr>
              <a:t>Whatsapp</a:t>
            </a:r>
            <a:r>
              <a:rPr lang="es-ES" sz="2000" dirty="0" smtClean="0">
                <a:solidFill>
                  <a:srgbClr val="E0DDD6"/>
                </a:solidFill>
              </a:rPr>
              <a:t> = </a:t>
            </a:r>
            <a:r>
              <a:rPr lang="es-MX" sz="2000" b="1" dirty="0" err="1" smtClean="0"/>
              <a:t>yowsup</a:t>
            </a:r>
            <a:endParaRPr lang="es-MX" sz="2000" b="1" dirty="0" smtClean="0"/>
          </a:p>
          <a:p>
            <a:r>
              <a:rPr lang="es-ES" sz="2000" b="1" dirty="0" err="1" smtClean="0">
                <a:solidFill>
                  <a:srgbClr val="E0DDD6"/>
                </a:solidFill>
              </a:rPr>
              <a:t>Spotify</a:t>
            </a:r>
            <a:r>
              <a:rPr lang="es-ES" sz="2000" b="1" dirty="0" smtClean="0">
                <a:solidFill>
                  <a:srgbClr val="E0DDD6"/>
                </a:solidFill>
              </a:rPr>
              <a:t> = </a:t>
            </a:r>
            <a:r>
              <a:rPr lang="es-ES" sz="2000" b="1" dirty="0" err="1" smtClean="0">
                <a:solidFill>
                  <a:srgbClr val="E0DDD6"/>
                </a:solidFill>
              </a:rPr>
              <a:t>librespot</a:t>
            </a:r>
            <a:endParaRPr lang="es-ES" sz="2000" b="1" dirty="0" smtClean="0">
              <a:solidFill>
                <a:srgbClr val="E0DDD6"/>
              </a:solidFill>
            </a:endParaRPr>
          </a:p>
          <a:p>
            <a:r>
              <a:rPr lang="es-ES" sz="2000" b="1" dirty="0" smtClean="0">
                <a:solidFill>
                  <a:srgbClr val="E0DDD6"/>
                </a:solidFill>
              </a:rPr>
              <a:t>Procesadores de texto = vi nano &lt; </a:t>
            </a:r>
            <a:r>
              <a:rPr lang="es-ES" sz="2000" b="1" dirty="0" err="1" smtClean="0">
                <a:solidFill>
                  <a:srgbClr val="E0DDD6"/>
                </a:solidFill>
              </a:rPr>
              <a:t>emacs</a:t>
            </a:r>
            <a:endParaRPr lang="es-MX" sz="2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687" y="1735156"/>
            <a:ext cx="5638800" cy="3867150"/>
          </a:xfrm>
          <a:prstGeom prst="rect">
            <a:avLst/>
          </a:prstGeom>
        </p:spPr>
      </p:pic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5570" y="1971639"/>
            <a:ext cx="5794325" cy="32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763400" y="1885276"/>
            <a:ext cx="4651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Vamos usar nano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solidFill>
                  <a:srgbClr val="E0DDD6"/>
                </a:solidFill>
              </a:rPr>
              <a:t>¿Como usar nano?</a:t>
            </a:r>
          </a:p>
          <a:p>
            <a:r>
              <a:rPr lang="es-ES" sz="2500" dirty="0" smtClean="0">
                <a:solidFill>
                  <a:srgbClr val="E0DDD6"/>
                </a:solidFill>
              </a:rPr>
              <a:t>Abriendo nuestro primero archivo con nano</a:t>
            </a:r>
            <a:endParaRPr lang="es-MX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763400" y="1885276"/>
            <a:ext cx="4651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Un poco de vi(m)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solidFill>
                  <a:srgbClr val="E0DDD6"/>
                </a:solidFill>
              </a:rPr>
              <a:t>¿Como usar vi?</a:t>
            </a:r>
          </a:p>
          <a:p>
            <a:r>
              <a:rPr lang="es-ES" sz="2500" dirty="0" smtClean="0">
                <a:solidFill>
                  <a:srgbClr val="E0DDD6"/>
                </a:solidFill>
              </a:rPr>
              <a:t>Abriendo nuestro primero archivo con nano</a:t>
            </a:r>
            <a:endParaRPr lang="es-MX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763400" y="1885276"/>
            <a:ext cx="4651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Un poco de vi(m)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E0DDD6"/>
                </a:solidFill>
              </a:rPr>
              <a:t>Cat: </a:t>
            </a:r>
            <a:r>
              <a:rPr lang="en-US" sz="2500" dirty="0" err="1" smtClean="0">
                <a:solidFill>
                  <a:srgbClr val="E0DDD6"/>
                </a:solidFill>
              </a:rPr>
              <a:t>ver</a:t>
            </a:r>
            <a:r>
              <a:rPr lang="en-US" sz="2500" dirty="0" smtClean="0">
                <a:solidFill>
                  <a:srgbClr val="E0DDD6"/>
                </a:solidFill>
              </a:rPr>
              <a:t> el </a:t>
            </a:r>
            <a:r>
              <a:rPr lang="en-US" sz="2500" dirty="0" err="1" smtClean="0">
                <a:solidFill>
                  <a:srgbClr val="E0DDD6"/>
                </a:solidFill>
              </a:rPr>
              <a:t>contenido</a:t>
            </a:r>
            <a:r>
              <a:rPr lang="en-US" sz="2500" dirty="0" smtClean="0">
                <a:solidFill>
                  <a:srgbClr val="E0DDD6"/>
                </a:solidFill>
              </a:rPr>
              <a:t> de un </a:t>
            </a:r>
            <a:r>
              <a:rPr lang="en-US" sz="2500" dirty="0" err="1" smtClean="0">
                <a:solidFill>
                  <a:srgbClr val="E0DDD6"/>
                </a:solidFill>
              </a:rPr>
              <a:t>archivo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 smtClean="0">
                <a:solidFill>
                  <a:srgbClr val="E0DDD6"/>
                </a:solidFill>
              </a:rPr>
              <a:t>Head: </a:t>
            </a:r>
            <a:r>
              <a:rPr lang="en-US" sz="2500" dirty="0" err="1" smtClean="0">
                <a:solidFill>
                  <a:srgbClr val="E0DDD6"/>
                </a:solidFill>
              </a:rPr>
              <a:t>ver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primeras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>
                <a:solidFill>
                  <a:srgbClr val="E0DDD6"/>
                </a:solidFill>
              </a:rPr>
              <a:t>cinco</a:t>
            </a:r>
            <a:r>
              <a:rPr lang="en-US" sz="2500" dirty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lineas</a:t>
            </a:r>
            <a:r>
              <a:rPr lang="en-US" sz="2500" dirty="0" smtClean="0">
                <a:solidFill>
                  <a:srgbClr val="E0DDD6"/>
                </a:solidFill>
              </a:rPr>
              <a:t> del </a:t>
            </a:r>
            <a:r>
              <a:rPr lang="en-US" sz="2500" dirty="0" err="1" smtClean="0">
                <a:solidFill>
                  <a:srgbClr val="E0DDD6"/>
                </a:solidFill>
              </a:rPr>
              <a:t>archivo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 smtClean="0">
                <a:solidFill>
                  <a:srgbClr val="E0DDD6"/>
                </a:solidFill>
              </a:rPr>
              <a:t>Tail: </a:t>
            </a:r>
            <a:r>
              <a:rPr lang="en-US" sz="2500" dirty="0" err="1" smtClean="0">
                <a:solidFill>
                  <a:srgbClr val="E0DDD6"/>
                </a:solidFill>
              </a:rPr>
              <a:t>ver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ultimas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cinco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lineas</a:t>
            </a:r>
            <a:r>
              <a:rPr lang="en-US" sz="2500" dirty="0" smtClean="0">
                <a:solidFill>
                  <a:srgbClr val="E0DDD6"/>
                </a:solidFill>
              </a:rPr>
              <a:t> de un </a:t>
            </a:r>
            <a:r>
              <a:rPr lang="en-US" sz="2500" dirty="0" err="1" smtClean="0">
                <a:solidFill>
                  <a:srgbClr val="E0DDD6"/>
                </a:solidFill>
              </a:rPr>
              <a:t>archivo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 smtClean="0">
                <a:solidFill>
                  <a:srgbClr val="E0DDD6"/>
                </a:solidFill>
              </a:rPr>
              <a:t>More </a:t>
            </a:r>
            <a:r>
              <a:rPr lang="en-US" sz="2500" dirty="0" err="1" smtClean="0">
                <a:solidFill>
                  <a:srgbClr val="E0DDD6"/>
                </a:solidFill>
              </a:rPr>
              <a:t>abre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u="sng" dirty="0" err="1" smtClean="0">
                <a:solidFill>
                  <a:srgbClr val="E0DDD6"/>
                </a:solidFill>
              </a:rPr>
              <a:t>alchivos</a:t>
            </a:r>
            <a:r>
              <a:rPr lang="en-US" sz="2500" dirty="0" smtClean="0">
                <a:solidFill>
                  <a:srgbClr val="E0DDD6"/>
                </a:solidFill>
              </a:rPr>
              <a:t> </a:t>
            </a:r>
            <a:r>
              <a:rPr lang="en-US" sz="2500" dirty="0" err="1" smtClean="0">
                <a:solidFill>
                  <a:srgbClr val="E0DDD6"/>
                </a:solidFill>
              </a:rPr>
              <a:t>extensos</a:t>
            </a:r>
            <a:endParaRPr lang="en-US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6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Octavo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AutoShape 2" descr="data:image/png;base64,iVBORw0KGgoAAAANSUhEUgAAAlgAAAGQBAMAAACAGwOrAAAACXBIWXMAAA7DAAAOwwHHb6hkAAAAMFBMVEX////3587O797Gxsa1tbWEe/97OSljnIRCAHM5OSkpWmMhMa0Ye0IISpwIOSkAAACM6rnSAAAS9klEQVR4nO2dz4vjyBXHy31wMr3ekefS1ximT2FhYay7Ye17/wu9F5P5L/a0LITA/Afx2Uw3OQbm0uSyMJgh5w6GOZtlIsYmEHJQVL/0s0qqVyrZZfl9Z9qySz9e+eP3nkqqkkRI94rjqGMLQRx3bOFoQlgAISyAEBZACAsghAUQwgIIYQGEsABCWAAhLIAQFkAICyCEBRDCAghhAYSwAEJYAJVhBclH8eWC6sJRpahZJVhx8rHzH6gjVWDFElZQdQhHsKL+wIo6hnW2qFSwkijhyNhf8jagL/SD3ddUwOJbZlbOStWclXwXnljiKOB/SUki9sbCgjIMOf1zS/1KWAHNweKFTdI3FhaUCb7NBk+nKqwgzmDF4j2RhRYWKmEo81YfYJEcrEh8JZeeFZEeeRbhLsWdSaQqlzkrIqQ/OYuIvSGRST4Qu0RXe0P214u9YUWK5hZMPT7cqQhhZUJYAOFZB4AQFkAICyCEBRDCAghhAYSwAEJYACEsgBAWQMeFddWxrY51XFjVrsizUhFW1MFv32NY7oWwAOotrHcdWOgtrEizVBshLIAQFkAICyCEBRDCAghhAYSwAEJYAJ0AFht2QkdtaMQqVDNfu14PYdHxPnGEsIzEhpWVYeU/1sCqPVHZQ1hidAbCMjIY5ScqYRimkheIRNy0+GOj9GL+hVNYfEhdzII2iNhswqfKYYm9hhVnw9Mjzo6NVE9hycGaDBQfBsqGh/IRxxcGK+J5Xv6xCZ0vYbFRxmyhZMJGgzJYYqrYcp9h8ZHqPOUH8jKbPCy+MN9z8tG0cWFa3nK/YbGraNgkhRXkYPFYiy8YVrY3DGI+Up2FloDFrrYR8/k0VnlWoOoj7CMsZi9iMASFqyASbNikACtWhiFR9aP3EJa8LoHDCuQfC8ioAIv+18BStsL6CIsdGwofqjQdoqDQdIj5QtHFwkrPOvALQ0qNUnaNIJGNUr7QBYehC8UX0ih1IeFeJSEspRAWRBiGACnHKyIsgBAWQAgLIIQFEMICCGEBhLAAQlgAISyAEBZAlwerxb0XLg9Wi4vULg6WxRCHVAgLIIQFUB9hxVm3ciy7TCOZrHgfRZT14tP3vICPcqjJaj2EJTq+GCrak8P76WUfc/zfSIyX4bfvErPEcBoxgCZSb7mPsHhfKu8Q5H2oom8wImnfKhtCQ5emw2VkQXZbSPWWewhL9NKLOBMdzoEkIHrt43RMTUSygjibKrfcd1hBlIZZREgVVhBXYGnvRXgZsCJeEUKqsFj0kZJn6bbcd1hibBYRhVVYabheJqwoG/NI0qTEhtKQfILnS4uBSbwgFmNCNPXsISw5rDYPSwylIengmRRWrukgYV1SzhIDttNWp6wDr8f3kWyDyurlCsT/C2pnGcridh+XC8tCCAsghAUQwgIIYQGEsABCWAAhLIAQFkAICyCEBRDCAghhAYSwAEJYgE5qhIWwQKrct0YnhCVhRc0LIqysi6xRfYQVy6EwQcQ7ouU0LY1zC4pxJLHs0+DXniv7d3oIK+sKo51aQW6alUbpgkEsLjOPRce9uC9NpNhyH2FFJJI9gESOimHTfCkhYkYkR46k3YZEjrgpq4ewZPe9ZFCYitdYLMj6FrMF5GzNmKOLhiV6rauwNM8/vWhY4kUBS+1aCEsJS92S6COsLMGXYKWl2Q1WFAk+IiS4GFi5pkMFVhznYaUNCT60Jpt9OU2HfKO0BEuWiiE07MvHcnBznM2+nEZpd0JYACEsgBAWQAgLIIQFEMICCGEBdH6w1lyPawfbAurMYL388rjbbtfrh+f146rtxsA6F1iT5O/64fmZutQj86zH9lWD6lxgEfK4ftgmTvX4uXWNrHUWsK6S+FvvHp53X06QqHI6C1jkmmX005IiZwLrYb3e7T67qU4bnQGsl+ttQoul+BPLY1gD9vpyvX4+fQByeQyLaf3wsF1/dlidNvIbVpLYt764FfEcFt0J+oPKa1iT9Xa7W7muThv5C+tl0mB/dl+dNvIW1m7nQSu0JE9hJQ2G9W5lcc13p/ITVuJUJz4MVMo/WBPaZH9crzqoSlv5B4v8cf387KFbER9h0fMLqw7q0V6Bb7Cu148PfroVIXvPYNEm+66DSrhQMNXAGji0YQ7r+nG986vNntd+4ZNnPT4873wNwaTuC51nuTRiCOt6/eBrZmc6TENvYO3WD1tfsxVV8KbJs779YK2/pVZMYF3T/oh/OvlWHenr4lbtWVfk93+xxyQkt2kA63q983cnyBWE01DpWZP8d95u4Zy223/98lNqphHWw/PDs8/Zimo/D+dzFSyFe7RQE6zdw9bXw5tMwTycKmFRSL84tFMLKwlA/1EljpWwChU565sPH35yaacOFj3Bt/Om80avIInBW5Vn5XZkbgxpYa23z9u178mK6bCYhj8oYH3rmFUB1h9y5XxQzIoQH/qa6xVMb8Mfbqth+K2TpF6wpPKsL7TzdPu8cmyrI31NjgrjedWzXAdhCda7pA13vaMDPdbrM8hVXEE4my+mSeOhBOubD393bioHi/aaJqS2j2eR1qX280M4D+9uS43S/zkPwiIsyuqBZvXPzs10p2B6N0vC8LAvhaH7ICzC2tFDwMd/xy7kvKI67Rd7am9fgvX7Dx+cfA+qdLNB7nu9/LJy9RWO1qcYzOeHQzw7zO9KYfjnLowd0Qm60GEeHhbx3f5NGVYXKsCadGzMveh5rK9hfHdYzMIjwzo/fV1M54d5EoZhGZbDfopU5w0rCG/Dxf5NPNtTZOhZtdonDff5XZKzDuEew7Beya4wnE7nXxNis1v0rHodwqTtPk1y+20ShQirVsE0/CEMF9Sn4nm5K6wTg2cMK2ljhTRpTRfh63CxQFg1Chbh/HXiUWHSfJjPXx+7UXpe+ppwCueLxe1tGE7D8imaLnS+sOiZ92ny7zaJwun8h/KZ0k5Mni2sPc1Yd7PwbhYvwsPd0Y8Nz0nJrnC+CGez6d18tpjdze7Qs/TaL5IW6WI2u7ujbjVbxG8Qlk5BsgtcTKezu8SzDtPZ91M866DXYRreTqeLOxqGh8V0v8Aw1CqYUs9aTG/DN/Ok1TCnnxCWRvvFbXIIHS6StLWgtF7PF7f9geWs9+AChLAAQlgAISyAEBZAx9mHRB1bCM6z6aASwgIIYQGEsABCWAAhLIAQFkAICyCEBRDCAghhAYSwAEJYAPUSFnvOXOmLsY+sMEqX0jw/TSs1LOhW6uQRrICeyknLGSzQcPpewkqAVL4Wh0UKsMCb7WMYMlj0UY/iSZDSoSiegD4XkxUzzwog378KKxDPJ3WlKixawaSmUZx7EqrbH43Doo+14lRi4WoxI8hg0bOrgqP5ZquwYnjmq1MVViyeZxbzrxHE/Od3Z5I+V5XxIMKFZFxmvhalvgX4lU4AKxcFuWpHLq9c4rBSNER6lrTtDBaJg6hjWHFaU5ILEHcmhQfReC94VhC5hxV3DYtI/02rrXtInq1oOoyy1CR+Et50YHKUs3grxV29lTkrDUOZs5z+PgJWwHKj+EFS/w3krtLF3rB7WPJLyPBwvzfsSP1sZ3UkhAUQwgIIYQGEsABCWAAhLIAQFkCewRp3Vg0X8gyW0Nh9NVzIL1jDJVcX95dwIK9gSVbLH7uskL18grXMq9M6WcojWNSveLai7+6t7dmu2Kw8rEi7VBsVYeltjHPu1Ma1LgLWcHk/ELvBARkMrV3rImCVfMk6EC8A1vimBGdoG4gXAGtQYWMbiBcAS4FmuRxb2bNZyUyewKo6FuVn1TbtPywVGBVAE3s2K5nJG1hjVeG9jT2LdQzlCSyVEw3sXKv3sG6U6WmiLm6yB1/FVH7AKu34xlm5hT34KqbyBJb0oBeFQ+jxEGFVNJCA+Amt+3TGjUVTq++wiORTPpllsz+8FFiczYv8uZp7uD3wGsbyApZwoIFIUQirzoZskoqd4uAGYeltSDhZnhdvbNoOfYclkCgYWbQdeg+LN7MomfFwPM4dV/sLa+lO73KVN4B1T1/ZoeDyLcWU+tiNr7BeuGP1p7e5yhuHYeJOwyVL8kMZh1571s8/u4F1n6u8cYJPJhTWPcmSlsew7ruwYNR0kJOb5U0BlrdhSPKZxp1AsIbLV3lYA49h3XdhAQLrx1evuGdxSFc+h+G7LiyYw0p2h0kUMlhD/8PwvgsLoANpKlYg2/QIq6KMjRibJRul/h4bng6W7LsfZKneukq9h0VKPRMS1gBhVTUu5qZX6elkhKVQ8fzxYPlWvoFXqf+winE4rJ7YAtgzXG4C3rI3sJKme/ZBji1V9+o32TNZ6Gqz2cBx+QPrx3H2/j59N1YtXG+veZHRhun9Z+CmfYFFlmmv9E120UA3sASrRP+AbdobWMNlenI5q0cnPdIjQYlOn0Cb9gYWH849Hrxa5poRnYx12HzaTMS7zUfQpv2BNR7KU4fjXI3G2uW19hrmf5ekdqEJ0LX8gTWgyWqZ9yurZlYTrCT4JtknGC1/YCUhyGjlK9HB+KwinhF1s4nppj2ClWhYrEF5bLyZvdq5oywImTablfmm/YJVuizTZmfYAKvEiqZ78037Bqsgm2ZWPazR5nOp5Hq9Mt6017DcD8AdlR0rca0n4037DMtqZ1gPqxKFyiKdfIZlV6E6WCOFG40+Vss08hmW+4sGNu9Vhcau5TGswdDqKvwaWCrHoqUrw017DMuu5VAPS1lsHIc+w3J+oZMm4AoHQHXyGJbdzrAG1rWmlaCOToU8hmV5KaseliYKzZtaXsOys6edo93tbT5OjDbtMSzLK8q1sLTRNjaNQ59h3dvZ083QRiG5OntYzq++/6RvfBq2S/2FZTE0i9vTzahxn+/OHZblnQq0sEa/PWnXMUxaHsO6t7SnKR/9WrPSmcOyvnOPDlZtXjJLWt7Csr4nlBbW55qVRkYnl/2FlY19ANpTF9enJbOk5SWsqxZRqIPVMGrGKA69hEXsGw56WE+k7uzYy3OG5fw2dg1x9juT0zSewrLqXhX2lKVNp0OvTYYfeQrL7owyt6cs1R8YCplkeE9h2TbfiQ6WsquisIBB0vITlv2+UAvrqWG1RtcjnsIaWPXbS3uqwsZ21JVJH4+XsFrsC7WwGtczSFpewmoThWpYuyZYk7rTXVKewmpjT1X46alxPQPn8xJWq3t2q2CZHPoZLOMjLMsOQ2lPUWayqzNIWj7CatF8J2pYRofJzQv5CKtFi5RoYD0ZrNjsfh7CarUvVMIyO1ul693P5CGsxLHGbexVi0ZmIz/OENYNvYl+G3vVIsNuwcbF/IO1fNu4SL29apFhh3OjA3oHq2XGUsGqjudW67qmZ5HJQ1ivmhZpsFcpMWplUTV5oHewWj9xpwrLeIRt04K+wWrXIGX2ygUT48sCmlzQN1jtH+VUgfXSFNZg9GlVu4BnsF60r0MZ1pVxymrotfYM1oAd6Uxa2isXQGA91c72CpbtMz6K9soFgItzGhb1Dda4vb1yAeCyrwYn9ArWsN35BmGv9Nl4lHvzsl7BavGgvpy90mfDIZBc9f3SHsEaDJ08X7QMC5Cymhb2CJaDNhazV/oMiMImN/QIVvvGO7dX/AhJWU1L+wNr4OghvxVYkJXrLx/wB5bVE4lU9oofQSmrYXFvYA3SO4y1tVf8CIpCeiJ+op/pC6yBo4xVhgVLWQ3L+wLrxtmTo8uwgKufAywn7VFur/AJmLKSFX6daOd5AmvozLGKsExPv6eajH5baWf6AcvyIZlqe7n3kHNZcpWaOPQB1oB16Uxc2ct/MBh0VVZN4PoAa+wuu5MSLOC+kKrmiMcHWA6zOynCgjYc+Dor3SwfYDl1rCIs2N0iufSAPYDlcE/I7OXegxsO9St5AGvp6KBQ2su9t4jCunbs6WEtXZxLztvL3tqkrLrLeE4Na+A4CAuwrKKwZrVTw3K7J2T2srdWjlUz9OjUsBwnLJKHZReFbD31acgTwxq6OouVs5e+s4xC/YonhTUYOg/CAqwny03o9oen9awOWGWwRh9XlpvQnas4Kayl6z0hsyffWEchfcKFsvyEsAadsEph2ab3mnVPB2uw7CIIM1jX1o5FdOnudLCS5G57U5B6e/TlipD3bWB9VN5u5WSwhu5bWMIenzRfXFKn75RrnwrWTTcxSFJYv7VxLE2KPxGsm26SO7PHXo1ualEjZYo/DSz6IBQnAxtU9uhL+ekLcL1X0DoJrA79SsCCPn6oqpHiJsKngDXskhWDtWntWGwbk1LR0WGNB8tOWVFYG8hTPDSaKIgf/9HIHbMiwej95v2Tgw1VnyV2bM/6T9esLJ6XVrelVb7g2J5Fn33c8hq5BjljxWnlPx/Zs17Qtui4CzOpRpvYmUoDHwqw/urMSrbRsmc5M5G3cSTlbQ47sVCEddbq/gdCWAAhLIAQFkAICyCEBRDCAghhAYSwAEJYACEsgBAWQAgLIIQFEMICCGEBhLAAQlgAISyAEBZACAsghAUQwgLoSLD+D1mJv/Sar0bfAAAAAElFTkSuQmCC"/>
          <p:cNvSpPr>
            <a:spLocks noChangeAspect="1" noChangeArrowheads="1"/>
          </p:cNvSpPr>
          <p:nvPr/>
        </p:nvSpPr>
        <p:spPr bwMode="auto">
          <a:xfrm>
            <a:off x="954141" y="13466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Resultado de imagen para vi vs ema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763400" y="1885276"/>
            <a:ext cx="4651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Un poco de vi(m)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58941" y="2962052"/>
            <a:ext cx="68800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E0DDD6"/>
                </a:solidFill>
              </a:rPr>
              <a:t>Clear </a:t>
            </a:r>
            <a:endParaRPr lang="en-US" sz="2500" dirty="0">
              <a:solidFill>
                <a:srgbClr val="E0DDD6"/>
              </a:solidFill>
            </a:endParaRPr>
          </a:p>
          <a:p>
            <a:r>
              <a:rPr lang="en-US" sz="2500" dirty="0">
                <a:solidFill>
                  <a:srgbClr val="E0DDD6"/>
                </a:solidFill>
              </a:rPr>
              <a:t>history</a:t>
            </a:r>
          </a:p>
          <a:p>
            <a:endParaRPr lang="en-US" sz="25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4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Octavo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 smtClean="0">
                <a:solidFill>
                  <a:srgbClr val="E0DDD6"/>
                </a:solidFill>
              </a:rPr>
              <a:t>Investigar como hacer un script en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3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204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11</cp:revision>
  <dcterms:created xsi:type="dcterms:W3CDTF">2020-01-11T18:29:02Z</dcterms:created>
  <dcterms:modified xsi:type="dcterms:W3CDTF">2020-01-15T20:08:46Z</dcterms:modified>
</cp:coreProperties>
</file>