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D0C6"/>
    <a:srgbClr val="897F66"/>
    <a:srgbClr val="A59C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15/01/2020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3689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15/01/2020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716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15/01/2020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5976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15/01/2020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5893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15/01/2020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4417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15/01/2020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3476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15/01/2020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6676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15/01/2020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5292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15/01/2020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176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15/01/2020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2756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15/01/2020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0727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F170E-E814-4B3B-A85B-D0CEE3E81FCB}" type="datetimeFigureOut">
              <a:rPr lang="es-MX" smtClean="0"/>
              <a:t>15/01/2020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669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2969741" y="2871627"/>
            <a:ext cx="62525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0" dirty="0" smtClean="0">
                <a:solidFill>
                  <a:srgbClr val="D4D0C6"/>
                </a:solidFill>
              </a:rPr>
              <a:t>Plataformas Operativas</a:t>
            </a:r>
            <a:endParaRPr lang="es-MX" sz="5000" dirty="0">
              <a:solidFill>
                <a:srgbClr val="D4D0C6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1717" y="8957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D4D0C6"/>
                </a:solidFill>
              </a:rPr>
              <a:t>Primera Clase</a:t>
            </a:r>
            <a:endParaRPr lang="es-MX" sz="2800" dirty="0">
              <a:solidFill>
                <a:srgbClr val="D4D0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815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8324" y="17445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E0DDD6"/>
                </a:solidFill>
              </a:rPr>
              <a:t>Quinta Clase</a:t>
            </a:r>
            <a:endParaRPr lang="es-MX" sz="2800" dirty="0">
              <a:solidFill>
                <a:srgbClr val="E0DDD6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2969741" y="2871627"/>
            <a:ext cx="62525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0" dirty="0" smtClean="0">
                <a:solidFill>
                  <a:srgbClr val="E0DDD6"/>
                </a:solidFill>
              </a:rPr>
              <a:t>///Revisión de tarea///</a:t>
            </a:r>
            <a:endParaRPr lang="es-MX" sz="5000" dirty="0">
              <a:solidFill>
                <a:srgbClr val="E0DD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526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4981717" y="8957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D4D0C6"/>
                </a:solidFill>
              </a:rPr>
              <a:t>Primera Clase</a:t>
            </a:r>
            <a:endParaRPr lang="es-MX" sz="2800" dirty="0">
              <a:solidFill>
                <a:srgbClr val="D4D0C6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545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-8238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8324" y="17445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E0DDD6"/>
                </a:solidFill>
              </a:rPr>
              <a:t>Quinta Clase</a:t>
            </a:r>
            <a:endParaRPr lang="es-MX" sz="2800" dirty="0">
              <a:solidFill>
                <a:srgbClr val="E0DDD6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1921047" y="1880899"/>
            <a:ext cx="83366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4800" dirty="0" smtClean="0">
                <a:solidFill>
                  <a:srgbClr val="E0DDD6"/>
                </a:solidFill>
              </a:rPr>
              <a:t>Tarea</a:t>
            </a:r>
          </a:p>
          <a:p>
            <a:pPr algn="ctr"/>
            <a:r>
              <a:rPr lang="es-ES" sz="3000" dirty="0" smtClean="0">
                <a:solidFill>
                  <a:srgbClr val="E0DDD6"/>
                </a:solidFill>
              </a:rPr>
              <a:t>// </a:t>
            </a:r>
            <a:r>
              <a:rPr lang="es-ES" sz="3000" dirty="0">
                <a:solidFill>
                  <a:srgbClr val="E0DDD6"/>
                </a:solidFill>
              </a:rPr>
              <a:t>de tarea se les deja buscar </a:t>
            </a:r>
            <a:r>
              <a:rPr lang="es-ES" sz="3000">
                <a:solidFill>
                  <a:srgbClr val="E0DDD6"/>
                </a:solidFill>
              </a:rPr>
              <a:t>los </a:t>
            </a:r>
            <a:r>
              <a:rPr lang="es-ES" sz="3000" smtClean="0">
                <a:solidFill>
                  <a:srgbClr val="E0DDD6"/>
                </a:solidFill>
              </a:rPr>
              <a:t>códigos </a:t>
            </a:r>
            <a:r>
              <a:rPr lang="es-ES" sz="3000" dirty="0">
                <a:solidFill>
                  <a:srgbClr val="E0DDD6"/>
                </a:solidFill>
              </a:rPr>
              <a:t>mas utilizados en </a:t>
            </a:r>
            <a:r>
              <a:rPr lang="es-ES" sz="3000" dirty="0" err="1" smtClean="0">
                <a:solidFill>
                  <a:srgbClr val="E0DDD6"/>
                </a:solidFill>
              </a:rPr>
              <a:t>bash</a:t>
            </a:r>
            <a:r>
              <a:rPr lang="es-ES" sz="3000" dirty="0" smtClean="0">
                <a:solidFill>
                  <a:srgbClr val="E0DDD6"/>
                </a:solidFill>
              </a:rPr>
              <a:t>//</a:t>
            </a:r>
          </a:p>
        </p:txBody>
      </p:sp>
    </p:spTree>
    <p:extLst>
      <p:ext uri="{BB962C8B-B14F-4D97-AF65-F5344CB8AC3E}">
        <p14:creationId xmlns:p14="http://schemas.microsoft.com/office/powerpoint/2010/main" val="3255832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46</Words>
  <Application>Microsoft Office PowerPoint</Application>
  <PresentationFormat>Panorámica</PresentationFormat>
  <Paragraphs>12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rojas</dc:creator>
  <cp:lastModifiedBy>daniel rojas</cp:lastModifiedBy>
  <cp:revision>7</cp:revision>
  <dcterms:created xsi:type="dcterms:W3CDTF">2020-01-11T18:29:02Z</dcterms:created>
  <dcterms:modified xsi:type="dcterms:W3CDTF">2020-01-15T15:53:08Z</dcterms:modified>
</cp:coreProperties>
</file>