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71" r:id="rId15"/>
    <p:sldId id="274" r:id="rId16"/>
    <p:sldId id="273" r:id="rId17"/>
    <p:sldId id="272" r:id="rId18"/>
    <p:sldId id="269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897F66"/>
                </a:solidFill>
              </a:rPr>
              <a:t>Plataformas Operativas</a:t>
            </a:r>
            <a:endParaRPr lang="es-MX" sz="5000" dirty="0">
              <a:solidFill>
                <a:srgbClr val="897F6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298" y="1684581"/>
            <a:ext cx="10299404" cy="2912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///Recordar usuario </a:t>
            </a:r>
            <a:r>
              <a:rPr lang="es-ES" sz="3000" dirty="0" err="1" smtClean="0">
                <a:solidFill>
                  <a:srgbClr val="E0DDD6"/>
                </a:solidFill>
              </a:rPr>
              <a:t>root</a:t>
            </a:r>
            <a:r>
              <a:rPr lang="es-ES" sz="3000" dirty="0" smtClean="0">
                <a:solidFill>
                  <a:srgbClr val="E0DDD6"/>
                </a:solidFill>
              </a:rPr>
              <a:t> y contraseña///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Seleccionar programas, y escritorio de posible.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Grandes diferencias </a:t>
            </a:r>
            <a:endParaRPr lang="es-ES" sz="3000" dirty="0" smtClean="0">
              <a:solidFill>
                <a:srgbClr val="E0DDD6"/>
              </a:solidFill>
            </a:endParaRP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Directorios de archivos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720" y="899795"/>
            <a:ext cx="5495925" cy="5057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513080"/>
            <a:ext cx="6185535" cy="53733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45" y="200025"/>
            <a:ext cx="6210935" cy="57162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" y="1286510"/>
            <a:ext cx="5562600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Gestores de paquetes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dirty="0" smtClean="0">
                <a:solidFill>
                  <a:srgbClr val="E0DDD6"/>
                </a:solidFill>
              </a:rPr>
              <a:t>Tarea</a:t>
            </a:r>
            <a:endParaRPr lang="es-ES" sz="4800" dirty="0" smtClean="0">
              <a:solidFill>
                <a:srgbClr val="E0DDD6"/>
              </a:solidFill>
            </a:endParaRP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// </a:t>
            </a:r>
            <a:r>
              <a:rPr lang="es-ES" sz="3000" dirty="0">
                <a:solidFill>
                  <a:srgbClr val="E0DDD6"/>
                </a:solidFill>
              </a:rPr>
              <a:t>de tarea se les deja buscar los </a:t>
            </a:r>
            <a:r>
              <a:rPr lang="es-ES" sz="3000" dirty="0" smtClean="0">
                <a:solidFill>
                  <a:srgbClr val="E0DDD6"/>
                </a:solidFill>
              </a:rPr>
              <a:t>códigos </a:t>
            </a:r>
            <a:r>
              <a:rPr lang="es-ES" sz="3000" dirty="0">
                <a:solidFill>
                  <a:srgbClr val="E0DDD6"/>
                </a:solidFill>
              </a:rPr>
              <a:t>mas utilizados en </a:t>
            </a:r>
            <a:r>
              <a:rPr lang="es-ES" sz="3000" dirty="0" err="1" smtClean="0">
                <a:solidFill>
                  <a:srgbClr val="E0DDD6"/>
                </a:solidFill>
              </a:rPr>
              <a:t>bash</a:t>
            </a:r>
            <a:r>
              <a:rPr lang="es-ES" sz="3000" dirty="0" smtClean="0">
                <a:solidFill>
                  <a:srgbClr val="E0DDD6"/>
                </a:solidFill>
              </a:rPr>
              <a:t>//</a:t>
            </a:r>
            <a:endParaRPr lang="es-ES" sz="3000" dirty="0" smtClean="0">
              <a:solidFill>
                <a:srgbClr val="E0DDD6"/>
              </a:solidFill>
            </a:endParaRP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//Investigar que es SSH y como conectar//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///Revisión de tarea///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048000" y="26903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solidFill>
                  <a:srgbClr val="E0DDD6"/>
                </a:solidFill>
              </a:rPr>
              <a:t>¿Con que </a:t>
            </a:r>
            <a:r>
              <a:rPr lang="es-ES" dirty="0" err="1" smtClean="0">
                <a:solidFill>
                  <a:srgbClr val="E0DDD6"/>
                </a:solidFill>
              </a:rPr>
              <a:t>distro</a:t>
            </a:r>
            <a:r>
              <a:rPr lang="es-ES" dirty="0" smtClean="0">
                <a:solidFill>
                  <a:srgbClr val="E0DDD6"/>
                </a:solidFill>
              </a:rPr>
              <a:t> trabajaran?</a:t>
            </a:r>
            <a:endParaRPr lang="es-ES" dirty="0" smtClean="0">
              <a:solidFill>
                <a:srgbClr val="E0DDD6"/>
              </a:solidFill>
            </a:endParaRPr>
          </a:p>
          <a:p>
            <a:r>
              <a:rPr lang="es-ES" dirty="0" smtClean="0">
                <a:solidFill>
                  <a:srgbClr val="E0DDD6"/>
                </a:solidFill>
              </a:rPr>
              <a:t>¿Resultados de </a:t>
            </a:r>
            <a:r>
              <a:rPr lang="es-ES" dirty="0" err="1" smtClean="0">
                <a:solidFill>
                  <a:srgbClr val="E0DDD6"/>
                </a:solidFill>
              </a:rPr>
              <a:t>distrochooser</a:t>
            </a:r>
            <a:r>
              <a:rPr lang="es-ES" dirty="0" smtClean="0">
                <a:solidFill>
                  <a:srgbClr val="E0DDD6"/>
                </a:solidFill>
              </a:rPr>
              <a:t>?</a:t>
            </a:r>
            <a:endParaRPr lang="es-ES" dirty="0" smtClean="0">
              <a:solidFill>
                <a:srgbClr val="E0DDD6"/>
              </a:solidFill>
            </a:endParaRPr>
          </a:p>
          <a:p>
            <a:r>
              <a:rPr lang="es-ES" dirty="0" smtClean="0">
                <a:solidFill>
                  <a:srgbClr val="E0DDD6"/>
                </a:solidFill>
              </a:rPr>
              <a:t>¿Maquinas virtuales investigadas?</a:t>
            </a:r>
            <a:endParaRPr lang="es-ES" dirty="0" smtClean="0">
              <a:solidFill>
                <a:srgbClr val="E0DDD6"/>
              </a:solidFill>
            </a:endParaRPr>
          </a:p>
          <a:p>
            <a:r>
              <a:rPr lang="es-ES" dirty="0" smtClean="0">
                <a:solidFill>
                  <a:srgbClr val="E0DDD6"/>
                </a:solidFill>
              </a:rPr>
              <a:t>¿Quien instala y quien </a:t>
            </a:r>
            <a:r>
              <a:rPr lang="es-ES" dirty="0" err="1" smtClean="0">
                <a:solidFill>
                  <a:srgbClr val="E0DDD6"/>
                </a:solidFill>
              </a:rPr>
              <a:t>virtualiza</a:t>
            </a:r>
            <a:r>
              <a:rPr lang="es-ES" dirty="0" smtClean="0">
                <a:solidFill>
                  <a:srgbClr val="E0DDD6"/>
                </a:solidFill>
              </a:rPr>
              <a:t>?</a:t>
            </a:r>
            <a:endParaRPr lang="es-ES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62648" y="2519231"/>
            <a:ext cx="64667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¿Que se necesita para </a:t>
            </a:r>
            <a:r>
              <a:rPr lang="es-ES" sz="3000" dirty="0" err="1" smtClean="0">
                <a:solidFill>
                  <a:srgbClr val="E0DDD6"/>
                </a:solidFill>
              </a:rPr>
              <a:t>virtualizar</a:t>
            </a:r>
            <a:r>
              <a:rPr lang="es-ES" sz="3000" dirty="0" smtClean="0">
                <a:solidFill>
                  <a:srgbClr val="E0DDD6"/>
                </a:solidFill>
              </a:rPr>
              <a:t> un SO?</a:t>
            </a:r>
            <a:endParaRPr lang="es-ES" sz="3000" dirty="0" smtClean="0">
              <a:solidFill>
                <a:srgbClr val="E0DDD6"/>
              </a:solidFill>
            </a:endParaRPr>
          </a:p>
          <a:p>
            <a:r>
              <a:rPr lang="es-ES" sz="2000" dirty="0" err="1" smtClean="0">
                <a:solidFill>
                  <a:srgbClr val="E0DDD6"/>
                </a:solidFill>
              </a:rPr>
              <a:t>Virtualizacion</a:t>
            </a:r>
            <a:r>
              <a:rPr lang="es-ES" sz="2000" dirty="0" smtClean="0">
                <a:solidFill>
                  <a:srgbClr val="E0DDD6"/>
                </a:solidFill>
              </a:rPr>
              <a:t> de </a:t>
            </a:r>
            <a:r>
              <a:rPr lang="es-ES" sz="2000" dirty="0" err="1" smtClean="0">
                <a:solidFill>
                  <a:srgbClr val="E0DDD6"/>
                </a:solidFill>
              </a:rPr>
              <a:t>C’D’s</a:t>
            </a:r>
            <a:endParaRPr lang="es-ES" sz="2000" dirty="0" smtClean="0">
              <a:solidFill>
                <a:srgbClr val="E0DDD6"/>
              </a:solidFill>
            </a:endParaRPr>
          </a:p>
          <a:p>
            <a:r>
              <a:rPr lang="es-ES" sz="2000" dirty="0" err="1" smtClean="0">
                <a:solidFill>
                  <a:srgbClr val="E0DDD6"/>
                </a:solidFill>
              </a:rPr>
              <a:t>Virtualizacion</a:t>
            </a:r>
            <a:r>
              <a:rPr lang="es-ES" sz="2000" dirty="0" smtClean="0">
                <a:solidFill>
                  <a:srgbClr val="E0DDD6"/>
                </a:solidFill>
              </a:rPr>
              <a:t> de HDD (</a:t>
            </a:r>
            <a:r>
              <a:rPr lang="es-ES" sz="2000" dirty="0" err="1" smtClean="0">
                <a:solidFill>
                  <a:srgbClr val="E0DDD6"/>
                </a:solidFill>
              </a:rPr>
              <a:t>hard</a:t>
            </a:r>
            <a:r>
              <a:rPr lang="es-ES" sz="2000" dirty="0" smtClean="0">
                <a:solidFill>
                  <a:srgbClr val="E0DDD6"/>
                </a:solidFill>
              </a:rPr>
              <a:t> disk drive)</a:t>
            </a:r>
            <a:endParaRPr lang="es-ES" sz="2000" dirty="0" smtClean="0">
              <a:solidFill>
                <a:srgbClr val="E0DDD6"/>
              </a:solidFill>
            </a:endParaRPr>
          </a:p>
          <a:p>
            <a:r>
              <a:rPr lang="es-ES" sz="2000" dirty="0" err="1" smtClean="0">
                <a:solidFill>
                  <a:srgbClr val="E0DDD6"/>
                </a:solidFill>
              </a:rPr>
              <a:t>Virtualizar</a:t>
            </a:r>
            <a:r>
              <a:rPr lang="es-ES" sz="2000" dirty="0" smtClean="0">
                <a:solidFill>
                  <a:srgbClr val="E0DDD6"/>
                </a:solidFill>
              </a:rPr>
              <a:t> SO.</a:t>
            </a:r>
            <a:endParaRPr lang="es-ES" sz="2000" dirty="0" smtClean="0">
              <a:solidFill>
                <a:srgbClr val="E0DDD6"/>
              </a:solidFill>
            </a:endParaRPr>
          </a:p>
          <a:p>
            <a:endParaRPr lang="es-ES" sz="3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62648" y="2519231"/>
            <a:ext cx="64667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Virtual Box      (Este es el nuestro)</a:t>
            </a:r>
            <a:endParaRPr lang="es-ES" sz="3000" dirty="0" smtClean="0">
              <a:solidFill>
                <a:srgbClr val="E0DDD6"/>
              </a:solidFill>
            </a:endParaRPr>
          </a:p>
          <a:p>
            <a:r>
              <a:rPr lang="es-ES" sz="3000" dirty="0" err="1" smtClean="0">
                <a:solidFill>
                  <a:srgbClr val="E0DDD6"/>
                </a:solidFill>
              </a:rPr>
              <a:t>VmWare</a:t>
            </a:r>
            <a:endParaRPr lang="es-ES" sz="3000" dirty="0" smtClean="0">
              <a:solidFill>
                <a:srgbClr val="E0DDD6"/>
              </a:solidFill>
            </a:endParaRPr>
          </a:p>
          <a:p>
            <a:r>
              <a:rPr lang="es-ES" sz="3000" dirty="0" err="1" smtClean="0">
                <a:solidFill>
                  <a:srgbClr val="E0DDD6"/>
                </a:solidFill>
              </a:rPr>
              <a:t>Qemu</a:t>
            </a:r>
            <a:endParaRPr lang="es-ES" sz="3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62648" y="2519231"/>
            <a:ext cx="64667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Pasos para instalar Virtual box con una </a:t>
            </a:r>
            <a:r>
              <a:rPr lang="es-ES" sz="3000" dirty="0" err="1" smtClean="0">
                <a:solidFill>
                  <a:srgbClr val="E0DDD6"/>
                </a:solidFill>
              </a:rPr>
              <a:t>iso</a:t>
            </a:r>
            <a:r>
              <a:rPr lang="es-ES" sz="3000" dirty="0" smtClean="0">
                <a:solidFill>
                  <a:srgbClr val="E0DDD6"/>
                </a:solidFill>
              </a:rPr>
              <a:t> (debían)</a:t>
            </a:r>
            <a:endParaRPr lang="es-ES" sz="3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048000" y="2690336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¿Que se necesita para instalar Linux?</a:t>
            </a:r>
            <a:endParaRPr lang="es-ES" sz="3000" dirty="0" smtClean="0">
              <a:solidFill>
                <a:srgbClr val="E0DDD6"/>
              </a:solidFill>
            </a:endParaRPr>
          </a:p>
          <a:p>
            <a:r>
              <a:rPr lang="es-ES" sz="2000" dirty="0">
                <a:solidFill>
                  <a:srgbClr val="E0DDD6"/>
                </a:solidFill>
              </a:rPr>
              <a:t>Intel </a:t>
            </a:r>
            <a:r>
              <a:rPr lang="es-ES" sz="2000" dirty="0" err="1">
                <a:solidFill>
                  <a:srgbClr val="E0DDD6"/>
                </a:solidFill>
              </a:rPr>
              <a:t>Core</a:t>
            </a:r>
            <a:r>
              <a:rPr lang="es-ES" sz="2000" dirty="0">
                <a:solidFill>
                  <a:srgbClr val="E0DDD6"/>
                </a:solidFill>
              </a:rPr>
              <a:t> </a:t>
            </a:r>
            <a:r>
              <a:rPr lang="es-ES" sz="2000" dirty="0" smtClean="0">
                <a:solidFill>
                  <a:srgbClr val="E0DDD6"/>
                </a:solidFill>
              </a:rPr>
              <a:t>i9-9900</a:t>
            </a:r>
            <a:endParaRPr lang="es-ES" sz="2000" dirty="0" smtClean="0">
              <a:solidFill>
                <a:srgbClr val="E0DDD6"/>
              </a:solidFill>
            </a:endParaRPr>
          </a:p>
          <a:p>
            <a:r>
              <a:rPr lang="es-ES" sz="2000" dirty="0" smtClean="0">
                <a:solidFill>
                  <a:srgbClr val="E0DDD6"/>
                </a:solidFill>
              </a:rPr>
              <a:t>32 Gb de </a:t>
            </a:r>
            <a:r>
              <a:rPr lang="es-ES" sz="2000" dirty="0" err="1" smtClean="0">
                <a:solidFill>
                  <a:srgbClr val="E0DDD6"/>
                </a:solidFill>
              </a:rPr>
              <a:t>ram</a:t>
            </a:r>
            <a:endParaRPr lang="es-ES" sz="2000" dirty="0" smtClean="0">
              <a:solidFill>
                <a:srgbClr val="E0DDD6"/>
              </a:solidFill>
            </a:endParaRPr>
          </a:p>
          <a:p>
            <a:r>
              <a:rPr lang="es-ES" sz="2000" dirty="0" smtClean="0">
                <a:solidFill>
                  <a:srgbClr val="E0DDD6"/>
                </a:solidFill>
              </a:rPr>
              <a:t>8 </a:t>
            </a:r>
            <a:r>
              <a:rPr lang="es-ES" sz="2000" dirty="0" err="1" smtClean="0">
                <a:solidFill>
                  <a:srgbClr val="E0DDD6"/>
                </a:solidFill>
              </a:rPr>
              <a:t>gb</a:t>
            </a:r>
            <a:r>
              <a:rPr lang="es-ES" sz="2000" dirty="0" smtClean="0">
                <a:solidFill>
                  <a:srgbClr val="E0DDD6"/>
                </a:solidFill>
              </a:rPr>
              <a:t> dedicados de video</a:t>
            </a:r>
            <a:endParaRPr lang="es-ES" sz="2000" dirty="0" smtClean="0">
              <a:solidFill>
                <a:srgbClr val="E0DDD6"/>
              </a:solidFill>
            </a:endParaRPr>
          </a:p>
          <a:p>
            <a:r>
              <a:rPr lang="es-ES" sz="2000" dirty="0" smtClean="0">
                <a:solidFill>
                  <a:srgbClr val="E0DDD6"/>
                </a:solidFill>
              </a:rPr>
              <a:t>1.21 </a:t>
            </a:r>
            <a:r>
              <a:rPr lang="es-ES" sz="2000" dirty="0" err="1" smtClean="0">
                <a:solidFill>
                  <a:srgbClr val="E0DDD6"/>
                </a:solidFill>
              </a:rPr>
              <a:t>Gigawatts</a:t>
            </a:r>
            <a:endParaRPr lang="es-ES" sz="2000" dirty="0" smtClean="0">
              <a:solidFill>
                <a:srgbClr val="E0DDD6"/>
              </a:solidFill>
            </a:endParaRPr>
          </a:p>
          <a:p>
            <a:r>
              <a:rPr lang="es-ES" sz="2000" dirty="0" smtClean="0">
                <a:solidFill>
                  <a:srgbClr val="E0DDD6"/>
                </a:solidFill>
              </a:rPr>
              <a:t>1 condensador de flujo</a:t>
            </a:r>
            <a:endParaRPr lang="es-ES" sz="2000" dirty="0" smtClean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125362" y="2690336"/>
            <a:ext cx="70186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¿Que se necesita para instalar Linux?</a:t>
            </a:r>
            <a:endParaRPr lang="es-ES" sz="3000" dirty="0" smtClean="0">
              <a:solidFill>
                <a:srgbClr val="E0DDD6"/>
              </a:solidFill>
            </a:endParaRPr>
          </a:p>
          <a:p>
            <a:r>
              <a:rPr lang="es-ES" sz="2000" dirty="0" smtClean="0">
                <a:solidFill>
                  <a:srgbClr val="E0DDD6"/>
                </a:solidFill>
              </a:rPr>
              <a:t>Espacio en el disco duro</a:t>
            </a:r>
            <a:endParaRPr lang="es-ES" sz="2000" dirty="0" smtClean="0">
              <a:solidFill>
                <a:srgbClr val="E0DDD6"/>
              </a:solidFill>
            </a:endParaRPr>
          </a:p>
          <a:p>
            <a:r>
              <a:rPr lang="es-ES" sz="2000" dirty="0" smtClean="0">
                <a:solidFill>
                  <a:srgbClr val="E0DDD6"/>
                </a:solidFill>
              </a:rPr>
              <a:t>Cumplir con los requerimientos básicos</a:t>
            </a:r>
            <a:endParaRPr lang="es-ES" sz="2000" dirty="0" smtClean="0">
              <a:solidFill>
                <a:srgbClr val="E0DDD6"/>
              </a:solidFill>
            </a:endParaRPr>
          </a:p>
          <a:p>
            <a:r>
              <a:rPr lang="es-ES" sz="2000" dirty="0" smtClean="0">
                <a:solidFill>
                  <a:srgbClr val="E0DDD6"/>
                </a:solidFill>
              </a:rPr>
              <a:t>Conexión a internet</a:t>
            </a:r>
            <a:endParaRPr lang="es-ES" sz="2000" dirty="0" smtClean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921047" y="1880899"/>
            <a:ext cx="8336692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Particionar disco duro </a:t>
            </a:r>
            <a:endParaRPr lang="es-ES" sz="3000" dirty="0" smtClean="0">
              <a:solidFill>
                <a:srgbClr val="E0DDD6"/>
              </a:solidFill>
            </a:endParaRPr>
          </a:p>
          <a:p>
            <a:pPr algn="ctr"/>
            <a:r>
              <a:rPr lang="es-ES" sz="1500" dirty="0" smtClean="0">
                <a:solidFill>
                  <a:srgbClr val="E0DDD6"/>
                </a:solidFill>
              </a:rPr>
              <a:t>(el paso mas importante y peligroso)</a:t>
            </a:r>
            <a:endParaRPr lang="es-ES" sz="1500" dirty="0" smtClean="0">
              <a:solidFill>
                <a:srgbClr val="E0DDD6"/>
              </a:solidFill>
            </a:endParaRPr>
          </a:p>
          <a:p>
            <a:pPr algn="just"/>
            <a:endParaRPr lang="es-ES" sz="2000" u="sng" dirty="0" smtClean="0">
              <a:solidFill>
                <a:srgbClr val="E0DDD6"/>
              </a:solidFill>
            </a:endParaRPr>
          </a:p>
          <a:p>
            <a:pPr algn="just"/>
            <a:r>
              <a:rPr lang="es-ES" sz="2000" dirty="0" smtClean="0">
                <a:solidFill>
                  <a:srgbClr val="E0DDD6"/>
                </a:solidFill>
              </a:rPr>
              <a:t>Se necesitan 3 particiones</a:t>
            </a:r>
            <a:endParaRPr lang="es-ES" sz="2000" dirty="0" smtClean="0">
              <a:solidFill>
                <a:srgbClr val="E0DDD6"/>
              </a:solidFill>
            </a:endParaRPr>
          </a:p>
          <a:p>
            <a:pPr algn="just"/>
            <a:r>
              <a:rPr lang="es-ES" sz="2000" dirty="0" smtClean="0">
                <a:solidFill>
                  <a:srgbClr val="E0DDD6"/>
                </a:solidFill>
              </a:rPr>
              <a:t>1.- de datos en formato ext (1-4).</a:t>
            </a:r>
            <a:endParaRPr lang="es-ES" sz="2000" dirty="0" smtClean="0">
              <a:solidFill>
                <a:srgbClr val="E0DDD6"/>
              </a:solidFill>
            </a:endParaRPr>
          </a:p>
          <a:p>
            <a:pPr algn="just"/>
            <a:r>
              <a:rPr lang="es-ES" sz="2000" dirty="0" smtClean="0">
                <a:solidFill>
                  <a:srgbClr val="E0DDD6"/>
                </a:solidFill>
              </a:rPr>
              <a:t>2.- swap.</a:t>
            </a:r>
            <a:endParaRPr lang="es-ES" sz="2000" dirty="0" smtClean="0">
              <a:solidFill>
                <a:srgbClr val="E0DDD6"/>
              </a:solidFill>
            </a:endParaRPr>
          </a:p>
          <a:p>
            <a:pPr algn="just"/>
            <a:r>
              <a:rPr lang="es-ES" sz="2000" dirty="0" smtClean="0">
                <a:solidFill>
                  <a:srgbClr val="E0DDD6"/>
                </a:solidFill>
              </a:rPr>
              <a:t>3.- una partición de inicio donde se encuentra el MBR (o </a:t>
            </a:r>
            <a:r>
              <a:rPr lang="es-ES" sz="2000" dirty="0" err="1" smtClean="0">
                <a:solidFill>
                  <a:srgbClr val="E0DDD6"/>
                </a:solidFill>
              </a:rPr>
              <a:t>boot</a:t>
            </a:r>
            <a:r>
              <a:rPr lang="es-ES" sz="2000" dirty="0" smtClean="0">
                <a:solidFill>
                  <a:srgbClr val="E0DDD6"/>
                </a:solidFill>
              </a:rPr>
              <a:t>).</a:t>
            </a:r>
            <a:endParaRPr lang="es-ES" sz="2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1772</Words>
  <Application>WPS Presentation</Application>
  <PresentationFormat>Panorámica</PresentationFormat>
  <Paragraphs>118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Tema de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SoporteIt</cp:lastModifiedBy>
  <cp:revision>14</cp:revision>
  <dcterms:created xsi:type="dcterms:W3CDTF">2020-01-11T18:29:00Z</dcterms:created>
  <dcterms:modified xsi:type="dcterms:W3CDTF">2020-01-21T19:54:49Z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2058-11.2.0.9144</vt:lpwstr>
  </property>
</Properties>
</file>