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Octavo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64011" y="1524003"/>
            <a:ext cx="62525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100" dirty="0" smtClean="0">
                <a:solidFill>
                  <a:srgbClr val="E0DDD6"/>
                </a:solidFill>
              </a:rPr>
              <a:t>Programas en terminal</a:t>
            </a:r>
            <a:endParaRPr lang="es-MX" sz="41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122141" y="3024027"/>
            <a:ext cx="6252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0DDD6"/>
                </a:solidFill>
              </a:rPr>
              <a:t>La terminal es muy flexible, podemos tener todo un sistema de monitoreo, conectar nuestro </a:t>
            </a:r>
            <a:r>
              <a:rPr lang="es-ES" sz="2000" dirty="0" err="1" smtClean="0">
                <a:solidFill>
                  <a:srgbClr val="E0DDD6"/>
                </a:solidFill>
              </a:rPr>
              <a:t>spotify</a:t>
            </a:r>
            <a:r>
              <a:rPr lang="es-ES" sz="2000" dirty="0" smtClean="0">
                <a:solidFill>
                  <a:srgbClr val="E0DDD6"/>
                </a:solidFill>
              </a:rPr>
              <a:t>, mandar mensajes de </a:t>
            </a:r>
            <a:r>
              <a:rPr lang="es-ES" sz="2000" dirty="0" err="1" smtClean="0">
                <a:solidFill>
                  <a:srgbClr val="E0DDD6"/>
                </a:solidFill>
              </a:rPr>
              <a:t>whatsapp</a:t>
            </a:r>
            <a:r>
              <a:rPr lang="es-ES" sz="2000" dirty="0" smtClean="0">
                <a:solidFill>
                  <a:srgbClr val="E0DDD6"/>
                </a:solidFill>
              </a:rPr>
              <a:t>, o abrir un procesador de textos n terminal, todo esto usando el </a:t>
            </a:r>
            <a:r>
              <a:rPr lang="es-ES" sz="2000" dirty="0" err="1" smtClean="0">
                <a:solidFill>
                  <a:srgbClr val="E0DDD6"/>
                </a:solidFill>
              </a:rPr>
              <a:t>kernel</a:t>
            </a:r>
            <a:r>
              <a:rPr lang="es-ES" sz="2000" dirty="0" smtClean="0">
                <a:solidFill>
                  <a:srgbClr val="E0DDD6"/>
                </a:solidFill>
              </a:rPr>
              <a:t> directamente y las librerías correspondientes.</a:t>
            </a:r>
          </a:p>
          <a:p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Whatsapp</a:t>
            </a:r>
            <a:r>
              <a:rPr lang="es-ES" sz="2000" dirty="0" smtClean="0">
                <a:solidFill>
                  <a:srgbClr val="E0DDD6"/>
                </a:solidFill>
              </a:rPr>
              <a:t> = </a:t>
            </a:r>
            <a:r>
              <a:rPr lang="es-MX" sz="2000" b="1" dirty="0" err="1" smtClean="0"/>
              <a:t>yowsup</a:t>
            </a:r>
            <a:endParaRPr lang="es-MX" sz="2000" b="1" dirty="0" smtClean="0"/>
          </a:p>
          <a:p>
            <a:r>
              <a:rPr lang="es-ES" sz="2000" b="1" dirty="0" err="1" smtClean="0">
                <a:solidFill>
                  <a:srgbClr val="E0DDD6"/>
                </a:solidFill>
              </a:rPr>
              <a:t>Spotify</a:t>
            </a:r>
            <a:r>
              <a:rPr lang="es-ES" sz="2000" b="1" dirty="0" smtClean="0">
                <a:solidFill>
                  <a:srgbClr val="E0DDD6"/>
                </a:solidFill>
              </a:rPr>
              <a:t> = </a:t>
            </a:r>
            <a:r>
              <a:rPr lang="es-ES" sz="2000" b="1" dirty="0" err="1" smtClean="0">
                <a:solidFill>
                  <a:srgbClr val="E0DDD6"/>
                </a:solidFill>
              </a:rPr>
              <a:t>librespot</a:t>
            </a:r>
            <a:endParaRPr lang="es-ES" sz="2000" b="1" dirty="0" smtClean="0">
              <a:solidFill>
                <a:srgbClr val="E0DDD6"/>
              </a:solidFill>
            </a:endParaRPr>
          </a:p>
          <a:p>
            <a:r>
              <a:rPr lang="es-ES" sz="2000" b="1" dirty="0" smtClean="0">
                <a:solidFill>
                  <a:srgbClr val="E0DDD6"/>
                </a:solidFill>
              </a:rPr>
              <a:t>Procesadores de texto = vi nano &lt; </a:t>
            </a:r>
            <a:r>
              <a:rPr lang="es-ES" sz="2000" b="1" dirty="0" err="1" smtClean="0">
                <a:solidFill>
                  <a:srgbClr val="E0DDD6"/>
                </a:solidFill>
              </a:rPr>
              <a:t>emacs</a:t>
            </a:r>
            <a:endParaRPr lang="es-MX" sz="2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687" y="1735156"/>
            <a:ext cx="5638800" cy="3867150"/>
          </a:xfrm>
          <a:prstGeom prst="rect">
            <a:avLst/>
          </a:prstGeom>
        </p:spPr>
      </p:pic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570" y="1971639"/>
            <a:ext cx="5794325" cy="3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Vamos usar nano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rgbClr val="E0DDD6"/>
                </a:solidFill>
              </a:rPr>
              <a:t>¿Como usar nano?</a:t>
            </a:r>
          </a:p>
          <a:p>
            <a:r>
              <a:rPr lang="es-ES" sz="2500" dirty="0" smtClean="0">
                <a:solidFill>
                  <a:srgbClr val="E0DDD6"/>
                </a:solidFill>
              </a:rPr>
              <a:t>Abriendo nuestro primero archivo con nano</a:t>
            </a:r>
            <a:endParaRPr lang="es-MX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Un poco de vi(m)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rgbClr val="E0DDD6"/>
                </a:solidFill>
              </a:rPr>
              <a:t>¿Como usar vi?</a:t>
            </a:r>
          </a:p>
          <a:p>
            <a:r>
              <a:rPr lang="es-ES" sz="2500" dirty="0" smtClean="0">
                <a:solidFill>
                  <a:srgbClr val="E0DDD6"/>
                </a:solidFill>
              </a:rPr>
              <a:t>Abriendo nuestro primero archivo con nano</a:t>
            </a:r>
            <a:endParaRPr lang="es-MX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E0DDD6"/>
                </a:solidFill>
              </a:rPr>
              <a:t>Cat: </a:t>
            </a:r>
            <a:r>
              <a:rPr lang="es-MX" sz="2500" dirty="0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el </a:t>
            </a:r>
            <a:r>
              <a:rPr lang="es-MX" sz="2500" dirty="0" smtClean="0">
                <a:solidFill>
                  <a:srgbClr val="E0DDD6"/>
                </a:solidFill>
              </a:rPr>
              <a:t>contenido</a:t>
            </a:r>
            <a:r>
              <a:rPr lang="en-US" sz="2500" dirty="0" smtClean="0">
                <a:solidFill>
                  <a:srgbClr val="E0DDD6"/>
                </a:solidFill>
              </a:rPr>
              <a:t> de un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Head: </a:t>
            </a:r>
            <a:r>
              <a:rPr lang="en-US" sz="2500" dirty="0" err="1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primeras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>
                <a:solidFill>
                  <a:srgbClr val="E0DDD6"/>
                </a:solidFill>
              </a:rPr>
              <a:t>cinco</a:t>
            </a:r>
            <a:r>
              <a:rPr lang="en-US" sz="2500" dirty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lineas</a:t>
            </a:r>
            <a:r>
              <a:rPr lang="en-US" sz="2500" dirty="0" smtClean="0">
                <a:solidFill>
                  <a:srgbClr val="E0DDD6"/>
                </a:solidFill>
              </a:rPr>
              <a:t> del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Tail: </a:t>
            </a:r>
            <a:r>
              <a:rPr lang="en-US" sz="2500" dirty="0" err="1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ultimas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cinco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lineas</a:t>
            </a:r>
            <a:r>
              <a:rPr lang="en-US" sz="2500" dirty="0" smtClean="0">
                <a:solidFill>
                  <a:srgbClr val="E0DDD6"/>
                </a:solidFill>
              </a:rPr>
              <a:t> de un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More </a:t>
            </a:r>
            <a:r>
              <a:rPr lang="en-US" sz="2500" dirty="0" err="1" smtClean="0">
                <a:solidFill>
                  <a:srgbClr val="E0DDD6"/>
                </a:solidFill>
              </a:rPr>
              <a:t>abre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u="sng" dirty="0" err="1" smtClean="0">
                <a:solidFill>
                  <a:srgbClr val="E0DDD6"/>
                </a:solidFill>
              </a:rPr>
              <a:t>alchivos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extensos</a:t>
            </a:r>
            <a:endParaRPr lang="en-US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E0DDD6"/>
                </a:solidFill>
              </a:rPr>
              <a:t>Clear 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>
                <a:solidFill>
                  <a:srgbClr val="E0DDD6"/>
                </a:solidFill>
              </a:rPr>
              <a:t>history</a:t>
            </a:r>
          </a:p>
          <a:p>
            <a:endParaRPr lang="en-US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4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Octavo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Ser felices</a:t>
            </a:r>
            <a:r>
              <a:rPr lang="es-ES" sz="3000" dirty="0" smtClean="0">
                <a:solidFill>
                  <a:srgbClr val="E0DDD6"/>
                </a:solidFill>
              </a:rPr>
              <a:t> 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189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15</cp:revision>
  <dcterms:created xsi:type="dcterms:W3CDTF">2020-01-11T18:29:02Z</dcterms:created>
  <dcterms:modified xsi:type="dcterms:W3CDTF">2020-01-21T18:42:50Z</dcterms:modified>
</cp:coreProperties>
</file>