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7" r:id="rId4"/>
    <p:sldId id="262" r:id="rId5"/>
    <p:sldId id="268" r:id="rId6"/>
    <p:sldId id="263" r:id="rId7"/>
    <p:sldId id="269" r:id="rId8"/>
    <p:sldId id="264" r:id="rId9"/>
    <p:sldId id="265" r:id="rId10"/>
    <p:sldId id="266" r:id="rId11"/>
    <p:sldId id="267" r:id="rId12"/>
    <p:sldId id="259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0C6"/>
    <a:srgbClr val="897F66"/>
    <a:srgbClr val="A59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F170E-E814-4B3B-A85B-D0CEE3E81FCB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2969741" y="2871627"/>
            <a:ext cx="62525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D4D0C6"/>
                </a:solidFill>
              </a:rPr>
              <a:t>Plataformas Operativas</a:t>
            </a:r>
            <a:endParaRPr lang="es-MX" sz="50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Primera Clase</a:t>
            </a:r>
            <a:endParaRPr lang="es-MX" sz="2800" dirty="0">
              <a:solidFill>
                <a:srgbClr val="D4D0C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Primera Clase</a:t>
            </a:r>
            <a:endParaRPr lang="es-MX" sz="28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138452" y="2008596"/>
            <a:ext cx="99018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dirty="0" smtClean="0">
                <a:solidFill>
                  <a:srgbClr val="E0DDD6"/>
                </a:solidFill>
              </a:rPr>
              <a:t>Comando Grep</a:t>
            </a:r>
            <a:endParaRPr lang="es-MX" sz="3000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126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Primera Clase</a:t>
            </a:r>
            <a:endParaRPr lang="es-MX" sz="28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138452" y="2008596"/>
            <a:ext cx="99018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dirty="0" smtClean="0">
                <a:solidFill>
                  <a:srgbClr val="E0DDD6"/>
                </a:solidFill>
              </a:rPr>
              <a:t>PIPES</a:t>
            </a:r>
            <a:endParaRPr lang="es-MX" sz="3000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76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-8238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921047" y="1880899"/>
            <a:ext cx="83366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800" dirty="0" smtClean="0">
                <a:solidFill>
                  <a:srgbClr val="E0DDD6"/>
                </a:solidFill>
              </a:rPr>
              <a:t>Tarea</a:t>
            </a:r>
          </a:p>
          <a:p>
            <a:pPr algn="ctr"/>
            <a:r>
              <a:rPr lang="es-ES" sz="3000" dirty="0" smtClean="0">
                <a:solidFill>
                  <a:srgbClr val="E0DDD6"/>
                </a:solidFill>
              </a:rPr>
              <a:t>// </a:t>
            </a:r>
            <a:r>
              <a:rPr lang="es-ES" sz="3000" dirty="0">
                <a:solidFill>
                  <a:srgbClr val="E0DDD6"/>
                </a:solidFill>
              </a:rPr>
              <a:t>de tarea se les deja buscar </a:t>
            </a:r>
            <a:r>
              <a:rPr lang="es-ES" sz="3000">
                <a:solidFill>
                  <a:srgbClr val="E0DDD6"/>
                </a:solidFill>
              </a:rPr>
              <a:t>los </a:t>
            </a:r>
            <a:r>
              <a:rPr lang="es-ES" sz="3000" smtClean="0">
                <a:solidFill>
                  <a:srgbClr val="E0DDD6"/>
                </a:solidFill>
              </a:rPr>
              <a:t>códigos </a:t>
            </a:r>
            <a:r>
              <a:rPr lang="es-ES" sz="3000" dirty="0">
                <a:solidFill>
                  <a:srgbClr val="E0DDD6"/>
                </a:solidFill>
              </a:rPr>
              <a:t>mas utilizados en </a:t>
            </a:r>
            <a:r>
              <a:rPr lang="es-ES" sz="3000" dirty="0" err="1" smtClean="0">
                <a:solidFill>
                  <a:srgbClr val="E0DDD6"/>
                </a:solidFill>
              </a:rPr>
              <a:t>bash</a:t>
            </a:r>
            <a:r>
              <a:rPr lang="es-ES" sz="3000" dirty="0" smtClean="0">
                <a:solidFill>
                  <a:srgbClr val="E0DDD6"/>
                </a:solidFill>
              </a:rPr>
              <a:t>//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969741" y="2871627"/>
            <a:ext cx="62525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E0DDD6"/>
                </a:solidFill>
              </a:rPr>
              <a:t>///Revisión de tarea///</a:t>
            </a:r>
            <a:endParaRPr lang="es-MX" sz="5000" dirty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Primera Clase</a:t>
            </a:r>
            <a:endParaRPr lang="es-MX" sz="28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138452" y="2008596"/>
            <a:ext cx="99018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dirty="0" smtClean="0">
                <a:solidFill>
                  <a:srgbClr val="E0DDD6"/>
                </a:solidFill>
              </a:rPr>
              <a:t>¿Y si todo lo pudises hacer mas </a:t>
            </a:r>
            <a:r>
              <a:rPr lang="es-ES" sz="3000" dirty="0" smtClean="0">
                <a:solidFill>
                  <a:srgbClr val="E0DDD6"/>
                </a:solidFill>
              </a:rPr>
              <a:t>fácil?</a:t>
            </a:r>
            <a:endParaRPr lang="es-MX" sz="3000" dirty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Primera Clase</a:t>
            </a:r>
            <a:endParaRPr lang="es-MX" sz="28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138452" y="2008596"/>
            <a:ext cx="99018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dirty="0" smtClean="0">
                <a:solidFill>
                  <a:srgbClr val="E0DDD6"/>
                </a:solidFill>
              </a:rPr>
              <a:t>Para buscar archivos podemos usar el comando </a:t>
            </a:r>
            <a:r>
              <a:rPr lang="es-ES" sz="3000" dirty="0" err="1" smtClean="0">
                <a:solidFill>
                  <a:srgbClr val="E0DDD6"/>
                </a:solidFill>
              </a:rPr>
              <a:t>find</a:t>
            </a:r>
            <a:r>
              <a:rPr lang="es-ES" sz="3000" dirty="0" smtClean="0">
                <a:solidFill>
                  <a:srgbClr val="E0DDD6"/>
                </a:solidFill>
              </a:rPr>
              <a:t>, en lugar de buscarlo manualmente</a:t>
            </a:r>
          </a:p>
          <a:p>
            <a:pPr algn="ctr"/>
            <a:r>
              <a:rPr lang="es-ES" sz="3000" dirty="0" smtClean="0">
                <a:solidFill>
                  <a:srgbClr val="E0DDD6"/>
                </a:solidFill>
              </a:rPr>
              <a:t>Comando </a:t>
            </a:r>
            <a:r>
              <a:rPr lang="es-ES" sz="3000" dirty="0" err="1" smtClean="0">
                <a:solidFill>
                  <a:srgbClr val="E0DDD6"/>
                </a:solidFill>
              </a:rPr>
              <a:t>find</a:t>
            </a:r>
            <a:endParaRPr lang="es-MX" sz="3000" dirty="0">
              <a:solidFill>
                <a:srgbClr val="E0DDD6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138451" y="3828918"/>
            <a:ext cx="990188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dirty="0" smtClean="0">
                <a:solidFill>
                  <a:srgbClr val="E0DDD6"/>
                </a:solidFill>
              </a:rPr>
              <a:t>Comando </a:t>
            </a:r>
            <a:r>
              <a:rPr lang="es-ES" sz="3000" dirty="0" err="1" smtClean="0">
                <a:solidFill>
                  <a:srgbClr val="E0DDD6"/>
                </a:solidFill>
              </a:rPr>
              <a:t>find</a:t>
            </a:r>
            <a:endParaRPr lang="es-ES" sz="3000" dirty="0" smtClean="0">
              <a:solidFill>
                <a:srgbClr val="E0DDD6"/>
              </a:solidFill>
            </a:endParaRPr>
          </a:p>
          <a:p>
            <a:pPr lvl="0" algn="ctr"/>
            <a:r>
              <a:rPr lang="es-MX" altLang="es-MX" sz="3200" dirty="0" err="1">
                <a:solidFill>
                  <a:srgbClr val="D4D0C6"/>
                </a:solidFill>
                <a:latin typeface="Menlo"/>
              </a:rPr>
              <a:t>find</a:t>
            </a:r>
            <a:r>
              <a:rPr lang="es-MX" altLang="es-MX" sz="3200" dirty="0">
                <a:solidFill>
                  <a:srgbClr val="D4D0C6"/>
                </a:solidFill>
                <a:latin typeface="Menlo"/>
              </a:rPr>
              <a:t> [ruta] [</a:t>
            </a:r>
            <a:r>
              <a:rPr lang="es-MX" altLang="es-MX" sz="3200" dirty="0" err="1">
                <a:solidFill>
                  <a:srgbClr val="D4D0C6"/>
                </a:solidFill>
                <a:latin typeface="Menlo"/>
              </a:rPr>
              <a:t>expresión_de_búsqueda</a:t>
            </a:r>
            <a:r>
              <a:rPr lang="es-MX" altLang="es-MX" sz="3200" dirty="0">
                <a:solidFill>
                  <a:srgbClr val="D4D0C6"/>
                </a:solidFill>
                <a:latin typeface="Menlo"/>
              </a:rPr>
              <a:t>]]</a:t>
            </a:r>
            <a:r>
              <a:rPr lang="es-MX" altLang="es-MX" sz="2800" dirty="0">
                <a:solidFill>
                  <a:srgbClr val="D4D0C6"/>
                </a:solidFill>
                <a:latin typeface="Menlo"/>
              </a:rPr>
              <a:t> [</a:t>
            </a:r>
            <a:r>
              <a:rPr lang="es-MX" altLang="es-MX" sz="2800" dirty="0" smtClean="0">
                <a:solidFill>
                  <a:srgbClr val="D4D0C6"/>
                </a:solidFill>
                <a:latin typeface="Menlo"/>
              </a:rPr>
              <a:t>acción]</a:t>
            </a:r>
            <a:r>
              <a:rPr lang="es-MX" altLang="es-MX" sz="2800" dirty="0" smtClean="0">
                <a:solidFill>
                  <a:srgbClr val="D4D0C6"/>
                </a:solidFill>
              </a:rPr>
              <a:t> </a:t>
            </a:r>
            <a:endParaRPr lang="es-MX" altLang="es-MX" sz="6600" dirty="0">
              <a:solidFill>
                <a:srgbClr val="D4D0C6"/>
              </a:solidFill>
              <a:latin typeface="Arial" panose="020B0604020202020204" pitchFamily="34" charset="0"/>
            </a:endParaRPr>
          </a:p>
          <a:p>
            <a:pPr algn="ctr"/>
            <a:endParaRPr lang="es-ES" sz="3000" dirty="0" smtClean="0">
              <a:solidFill>
                <a:srgbClr val="D4D0C6"/>
              </a:solidFill>
            </a:endParaRPr>
          </a:p>
          <a:p>
            <a:pPr algn="ctr"/>
            <a:endParaRPr lang="es-MX" sz="3000" dirty="0">
              <a:solidFill>
                <a:srgbClr val="E0DDD6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856409" y="4372993"/>
            <a:ext cx="65" cy="3410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992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Primera Clase</a:t>
            </a:r>
            <a:endParaRPr lang="es-MX" sz="28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138452" y="2008596"/>
            <a:ext cx="99018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dirty="0" err="1">
                <a:solidFill>
                  <a:srgbClr val="E0DDD6"/>
                </a:solidFill>
              </a:rPr>
              <a:t>find</a:t>
            </a:r>
            <a:r>
              <a:rPr lang="es-ES" sz="3000" dirty="0">
                <a:solidFill>
                  <a:srgbClr val="E0DDD6"/>
                </a:solidFill>
              </a:rPr>
              <a:t> / -</a:t>
            </a:r>
            <a:r>
              <a:rPr lang="es-ES" sz="3000" dirty="0" err="1">
                <a:solidFill>
                  <a:srgbClr val="E0DDD6"/>
                </a:solidFill>
              </a:rPr>
              <a:t>name</a:t>
            </a:r>
            <a:r>
              <a:rPr lang="es-ES" sz="3000" dirty="0">
                <a:solidFill>
                  <a:srgbClr val="E0DDD6"/>
                </a:solidFill>
              </a:rPr>
              <a:t> </a:t>
            </a:r>
            <a:r>
              <a:rPr lang="es-ES" sz="3000" dirty="0" smtClean="0">
                <a:solidFill>
                  <a:srgbClr val="E0DDD6"/>
                </a:solidFill>
              </a:rPr>
              <a:t>reporte</a:t>
            </a:r>
          </a:p>
          <a:p>
            <a:pPr algn="ctr"/>
            <a:r>
              <a:rPr lang="es-ES" sz="3000" dirty="0" err="1">
                <a:solidFill>
                  <a:srgbClr val="E0DDD6"/>
                </a:solidFill>
              </a:rPr>
              <a:t>find</a:t>
            </a:r>
            <a:r>
              <a:rPr lang="es-ES" sz="3000" dirty="0">
                <a:solidFill>
                  <a:srgbClr val="E0DDD6"/>
                </a:solidFill>
              </a:rPr>
              <a:t> / -</a:t>
            </a:r>
            <a:r>
              <a:rPr lang="es-ES" sz="3000" dirty="0" err="1">
                <a:solidFill>
                  <a:srgbClr val="E0DDD6"/>
                </a:solidFill>
              </a:rPr>
              <a:t>iname</a:t>
            </a:r>
            <a:r>
              <a:rPr lang="es-ES" sz="3000" dirty="0">
                <a:solidFill>
                  <a:srgbClr val="E0DDD6"/>
                </a:solidFill>
              </a:rPr>
              <a:t> Reporte  </a:t>
            </a:r>
            <a:r>
              <a:rPr lang="es-ES" sz="1000" dirty="0">
                <a:solidFill>
                  <a:srgbClr val="E0DDD6"/>
                </a:solidFill>
              </a:rPr>
              <a:t>(lo mismo, pero sin tomar en cuenta mayúsculas y minúsculas) </a:t>
            </a:r>
            <a:endParaRPr lang="es-ES" sz="1000" dirty="0" smtClean="0">
              <a:solidFill>
                <a:srgbClr val="E0DDD6"/>
              </a:solidFill>
            </a:endParaRPr>
          </a:p>
          <a:p>
            <a:pPr algn="ctr"/>
            <a:r>
              <a:rPr lang="es-ES" sz="3000" dirty="0" err="1">
                <a:solidFill>
                  <a:srgbClr val="E0DDD6"/>
                </a:solidFill>
              </a:rPr>
              <a:t>find</a:t>
            </a:r>
            <a:r>
              <a:rPr lang="es-ES" sz="3000" dirty="0">
                <a:solidFill>
                  <a:srgbClr val="E0DDD6"/>
                </a:solidFill>
              </a:rPr>
              <a:t> /home -</a:t>
            </a:r>
            <a:r>
              <a:rPr lang="es-ES" sz="3000" dirty="0" err="1">
                <a:solidFill>
                  <a:srgbClr val="E0DDD6"/>
                </a:solidFill>
              </a:rPr>
              <a:t>user</a:t>
            </a:r>
            <a:r>
              <a:rPr lang="es-ES" sz="3000" dirty="0">
                <a:solidFill>
                  <a:srgbClr val="E0DDD6"/>
                </a:solidFill>
              </a:rPr>
              <a:t> </a:t>
            </a:r>
            <a:r>
              <a:rPr lang="es-ES" sz="3000" dirty="0" err="1">
                <a:solidFill>
                  <a:srgbClr val="E0DDD6"/>
                </a:solidFill>
              </a:rPr>
              <a:t>mario</a:t>
            </a:r>
            <a:endParaRPr lang="es-ES" sz="3000" dirty="0" smtClean="0">
              <a:solidFill>
                <a:srgbClr val="E0DDD6"/>
              </a:solidFill>
            </a:endParaRPr>
          </a:p>
          <a:p>
            <a:pPr algn="ctr"/>
            <a:endParaRPr lang="es-ES" sz="3000" dirty="0" smtClean="0">
              <a:solidFill>
                <a:srgbClr val="E0DDD6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138451" y="3811250"/>
            <a:ext cx="99018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s-MX" sz="2800" dirty="0">
                <a:solidFill>
                  <a:srgbClr val="D4D0C6"/>
                </a:solidFill>
              </a:rPr>
              <a:t>find / -</a:t>
            </a:r>
            <a:r>
              <a:rPr lang="en-US" altLang="es-MX" sz="2800" dirty="0" err="1">
                <a:solidFill>
                  <a:srgbClr val="D4D0C6"/>
                </a:solidFill>
              </a:rPr>
              <a:t>mmin</a:t>
            </a:r>
            <a:r>
              <a:rPr lang="en-US" altLang="es-MX" sz="2800" dirty="0">
                <a:solidFill>
                  <a:srgbClr val="D4D0C6"/>
                </a:solidFill>
              </a:rPr>
              <a:t> 30 -type </a:t>
            </a:r>
            <a:r>
              <a:rPr lang="en-US" altLang="es-MX" sz="2800" dirty="0" smtClean="0">
                <a:solidFill>
                  <a:srgbClr val="D4D0C6"/>
                </a:solidFill>
              </a:rPr>
              <a:t>f</a:t>
            </a:r>
          </a:p>
          <a:p>
            <a:pPr algn="ctr"/>
            <a:r>
              <a:rPr lang="en-US" sz="3000" dirty="0">
                <a:solidFill>
                  <a:srgbClr val="E0DDD6"/>
                </a:solidFill>
              </a:rPr>
              <a:t>find /home -name '</a:t>
            </a:r>
            <a:r>
              <a:rPr lang="en-US" sz="3000" dirty="0" err="1">
                <a:solidFill>
                  <a:srgbClr val="E0DDD6"/>
                </a:solidFill>
              </a:rPr>
              <a:t>ventas</a:t>
            </a:r>
            <a:r>
              <a:rPr lang="en-US" sz="3000" dirty="0">
                <a:solidFill>
                  <a:srgbClr val="E0DDD6"/>
                </a:solidFill>
              </a:rPr>
              <a:t>*' -and -</a:t>
            </a:r>
            <a:r>
              <a:rPr lang="en-US" sz="3000" dirty="0" err="1">
                <a:solidFill>
                  <a:srgbClr val="E0DDD6"/>
                </a:solidFill>
              </a:rPr>
              <a:t>mmin</a:t>
            </a:r>
            <a:r>
              <a:rPr lang="en-US" sz="3000" dirty="0">
                <a:solidFill>
                  <a:srgbClr val="E0DDD6"/>
                </a:solidFill>
              </a:rPr>
              <a:t> 120 </a:t>
            </a:r>
            <a:endParaRPr lang="en-US" sz="3000" dirty="0" smtClean="0">
              <a:solidFill>
                <a:srgbClr val="E0DDD6"/>
              </a:solidFill>
            </a:endParaRPr>
          </a:p>
          <a:p>
            <a:pPr algn="ctr"/>
            <a:r>
              <a:rPr lang="en-US" sz="3000" dirty="0">
                <a:solidFill>
                  <a:srgbClr val="E0DDD6"/>
                </a:solidFill>
              </a:rPr>
              <a:t>find /</a:t>
            </a:r>
            <a:r>
              <a:rPr lang="en-US" sz="3000" dirty="0" err="1">
                <a:solidFill>
                  <a:srgbClr val="E0DDD6"/>
                </a:solidFill>
              </a:rPr>
              <a:t>var</a:t>
            </a:r>
            <a:r>
              <a:rPr lang="en-US" sz="3000" dirty="0">
                <a:solidFill>
                  <a:srgbClr val="E0DDD6"/>
                </a:solidFill>
              </a:rPr>
              <a:t> -size +3000k -exec </a:t>
            </a:r>
            <a:r>
              <a:rPr lang="en-US" sz="3000" dirty="0" err="1">
                <a:solidFill>
                  <a:srgbClr val="E0DDD6"/>
                </a:solidFill>
              </a:rPr>
              <a:t>ls</a:t>
            </a:r>
            <a:r>
              <a:rPr lang="en-US" sz="3000" dirty="0">
                <a:solidFill>
                  <a:srgbClr val="E0DDD6"/>
                </a:solidFill>
              </a:rPr>
              <a:t> -</a:t>
            </a:r>
            <a:r>
              <a:rPr lang="en-US" sz="3000" dirty="0" err="1">
                <a:solidFill>
                  <a:srgbClr val="E0DDD6"/>
                </a:solidFill>
              </a:rPr>
              <a:t>lh</a:t>
            </a:r>
            <a:r>
              <a:rPr lang="en-US" sz="3000" dirty="0">
                <a:solidFill>
                  <a:srgbClr val="E0DDD6"/>
                </a:solidFill>
              </a:rPr>
              <a:t> {} \;</a:t>
            </a:r>
            <a:endParaRPr lang="es-MX" sz="3000" dirty="0">
              <a:solidFill>
                <a:srgbClr val="E0DDD6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856409" y="4372993"/>
            <a:ext cx="65" cy="3410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524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Primera Clase</a:t>
            </a:r>
            <a:endParaRPr lang="es-MX" sz="28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138452" y="2008596"/>
            <a:ext cx="99018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dirty="0" smtClean="0">
                <a:solidFill>
                  <a:srgbClr val="E0DDD6"/>
                </a:solidFill>
              </a:rPr>
              <a:t>Comando </a:t>
            </a:r>
            <a:r>
              <a:rPr lang="es-ES" sz="3000" dirty="0" err="1" smtClean="0">
                <a:solidFill>
                  <a:srgbClr val="E0DDD6"/>
                </a:solidFill>
              </a:rPr>
              <a:t>Locale</a:t>
            </a:r>
            <a:endParaRPr lang="es-MX" sz="3000" dirty="0">
              <a:solidFill>
                <a:srgbClr val="E0DDD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138451" y="3828918"/>
            <a:ext cx="990188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dirty="0" smtClean="0">
                <a:solidFill>
                  <a:srgbClr val="E0DDD6"/>
                </a:solidFill>
              </a:rPr>
              <a:t>Comando </a:t>
            </a:r>
            <a:r>
              <a:rPr lang="es-ES" sz="3000" dirty="0" err="1" smtClean="0">
                <a:solidFill>
                  <a:srgbClr val="E0DDD6"/>
                </a:solidFill>
              </a:rPr>
              <a:t>Locate</a:t>
            </a:r>
            <a:endParaRPr lang="es-ES" sz="3000" dirty="0" smtClean="0">
              <a:solidFill>
                <a:srgbClr val="E0DDD6"/>
              </a:solidFill>
            </a:endParaRPr>
          </a:p>
          <a:p>
            <a:pPr lvl="0" algn="ctr"/>
            <a:r>
              <a:rPr lang="es-MX" altLang="es-MX" sz="3200" dirty="0" err="1" smtClean="0">
                <a:solidFill>
                  <a:srgbClr val="D4D0C6"/>
                </a:solidFill>
                <a:latin typeface="Menlo"/>
              </a:rPr>
              <a:t>Locate</a:t>
            </a:r>
            <a:r>
              <a:rPr lang="es-MX" altLang="es-MX" sz="3200" dirty="0" smtClean="0">
                <a:solidFill>
                  <a:srgbClr val="D4D0C6"/>
                </a:solidFill>
                <a:latin typeface="Menlo"/>
              </a:rPr>
              <a:t> [</a:t>
            </a:r>
            <a:r>
              <a:rPr lang="es-MX" altLang="es-MX" sz="3200" dirty="0" err="1" smtClean="0">
                <a:solidFill>
                  <a:srgbClr val="D4D0C6"/>
                </a:solidFill>
                <a:latin typeface="Menlo"/>
              </a:rPr>
              <a:t>accion</a:t>
            </a:r>
            <a:r>
              <a:rPr lang="es-MX" altLang="es-MX" sz="3200" dirty="0" smtClean="0">
                <a:solidFill>
                  <a:srgbClr val="D4D0C6"/>
                </a:solidFill>
                <a:latin typeface="Menlo"/>
              </a:rPr>
              <a:t>] [expresión de </a:t>
            </a:r>
            <a:r>
              <a:rPr lang="es-MX" altLang="es-MX" sz="3200" dirty="0" err="1" smtClean="0">
                <a:solidFill>
                  <a:srgbClr val="D4D0C6"/>
                </a:solidFill>
                <a:latin typeface="Menlo"/>
              </a:rPr>
              <a:t>busqueda</a:t>
            </a:r>
            <a:r>
              <a:rPr lang="es-MX" altLang="es-MX" sz="3200" dirty="0" smtClean="0">
                <a:solidFill>
                  <a:srgbClr val="D4D0C6"/>
                </a:solidFill>
                <a:latin typeface="Menlo"/>
              </a:rPr>
              <a:t>]</a:t>
            </a:r>
            <a:endParaRPr lang="es-MX" altLang="es-MX" sz="6600" dirty="0">
              <a:solidFill>
                <a:srgbClr val="D4D0C6"/>
              </a:solidFill>
              <a:latin typeface="Arial" panose="020B0604020202020204" pitchFamily="34" charset="0"/>
            </a:endParaRPr>
          </a:p>
          <a:p>
            <a:pPr algn="ctr"/>
            <a:endParaRPr lang="es-ES" sz="3000" dirty="0" smtClean="0">
              <a:solidFill>
                <a:srgbClr val="D4D0C6"/>
              </a:solidFill>
            </a:endParaRPr>
          </a:p>
          <a:p>
            <a:pPr algn="ctr"/>
            <a:endParaRPr lang="es-MX" sz="3000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511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Primera Clase</a:t>
            </a:r>
            <a:endParaRPr lang="es-MX" sz="28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138452" y="2008596"/>
            <a:ext cx="990188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dirty="0" err="1">
                <a:solidFill>
                  <a:srgbClr val="E0DDD6"/>
                </a:solidFill>
              </a:rPr>
              <a:t>locate</a:t>
            </a:r>
            <a:r>
              <a:rPr lang="es-ES" sz="3000" dirty="0">
                <a:solidFill>
                  <a:srgbClr val="E0DDD6"/>
                </a:solidFill>
              </a:rPr>
              <a:t> -c .</a:t>
            </a:r>
            <a:r>
              <a:rPr lang="es-ES" sz="3000" dirty="0" err="1" smtClean="0">
                <a:solidFill>
                  <a:srgbClr val="E0DDD6"/>
                </a:solidFill>
              </a:rPr>
              <a:t>conf</a:t>
            </a:r>
            <a:endParaRPr lang="es-ES" sz="3000" dirty="0" smtClean="0">
              <a:solidFill>
                <a:srgbClr val="E0DDD6"/>
              </a:solidFill>
            </a:endParaRPr>
          </a:p>
          <a:p>
            <a:pPr algn="ctr"/>
            <a:r>
              <a:rPr lang="es-ES" sz="3000" dirty="0" err="1">
                <a:solidFill>
                  <a:srgbClr val="E0DDD6"/>
                </a:solidFill>
              </a:rPr>
              <a:t>locate</a:t>
            </a:r>
            <a:r>
              <a:rPr lang="es-ES" sz="3000" dirty="0">
                <a:solidFill>
                  <a:srgbClr val="E0DDD6"/>
                </a:solidFill>
              </a:rPr>
              <a:t> </a:t>
            </a:r>
            <a:r>
              <a:rPr lang="es-ES" sz="3000" dirty="0" err="1" smtClean="0">
                <a:solidFill>
                  <a:srgbClr val="E0DDD6"/>
                </a:solidFill>
              </a:rPr>
              <a:t>conf</a:t>
            </a:r>
            <a:endParaRPr lang="es-ES" sz="3000" dirty="0" smtClean="0">
              <a:solidFill>
                <a:srgbClr val="E0DDD6"/>
              </a:solidFill>
            </a:endParaRPr>
          </a:p>
          <a:p>
            <a:pPr algn="ctr"/>
            <a:r>
              <a:rPr lang="es-ES" sz="3000" dirty="0" err="1">
                <a:solidFill>
                  <a:srgbClr val="E0DDD6"/>
                </a:solidFill>
              </a:rPr>
              <a:t>locate</a:t>
            </a:r>
            <a:r>
              <a:rPr lang="es-ES" sz="3000" dirty="0">
                <a:solidFill>
                  <a:srgbClr val="E0DDD6"/>
                </a:solidFill>
              </a:rPr>
              <a:t> -b  "\</a:t>
            </a:r>
            <a:r>
              <a:rPr lang="es-ES" sz="3000" dirty="0" err="1" smtClean="0">
                <a:solidFill>
                  <a:srgbClr val="E0DDD6"/>
                </a:solidFill>
              </a:rPr>
              <a:t>conf</a:t>
            </a:r>
            <a:r>
              <a:rPr lang="es-ES" sz="3000" dirty="0" smtClean="0">
                <a:solidFill>
                  <a:srgbClr val="E0DDD6"/>
                </a:solidFill>
              </a:rPr>
              <a:t>“</a:t>
            </a:r>
          </a:p>
          <a:p>
            <a:pPr algn="ctr"/>
            <a:r>
              <a:rPr lang="es-ES" sz="3000" dirty="0" err="1">
                <a:solidFill>
                  <a:srgbClr val="E0DDD6"/>
                </a:solidFill>
              </a:rPr>
              <a:t>locate</a:t>
            </a:r>
            <a:r>
              <a:rPr lang="es-ES" sz="3000" dirty="0">
                <a:solidFill>
                  <a:srgbClr val="E0DDD6"/>
                </a:solidFill>
              </a:rPr>
              <a:t> -e </a:t>
            </a:r>
            <a:r>
              <a:rPr lang="es-ES" sz="3000" dirty="0" err="1" smtClean="0">
                <a:solidFill>
                  <a:srgbClr val="E0DDD6"/>
                </a:solidFill>
              </a:rPr>
              <a:t>conf</a:t>
            </a:r>
            <a:endParaRPr lang="es-ES" sz="3000" dirty="0" smtClean="0">
              <a:solidFill>
                <a:srgbClr val="E0DDD6"/>
              </a:solidFill>
            </a:endParaRPr>
          </a:p>
          <a:p>
            <a:pPr algn="ctr"/>
            <a:r>
              <a:rPr lang="pt-BR" sz="3000" dirty="0" err="1">
                <a:solidFill>
                  <a:srgbClr val="E0DDD6"/>
                </a:solidFill>
              </a:rPr>
              <a:t>locate</a:t>
            </a:r>
            <a:r>
              <a:rPr lang="pt-BR" sz="3000" dirty="0">
                <a:solidFill>
                  <a:srgbClr val="E0DDD6"/>
                </a:solidFill>
              </a:rPr>
              <a:t> -r .*</a:t>
            </a:r>
            <a:r>
              <a:rPr lang="pt-BR" sz="3000" dirty="0" err="1">
                <a:solidFill>
                  <a:srgbClr val="E0DDD6"/>
                </a:solidFill>
              </a:rPr>
              <a:t>info</a:t>
            </a:r>
            <a:r>
              <a:rPr lang="pt-BR" sz="3000" dirty="0">
                <a:solidFill>
                  <a:srgbClr val="E0DDD6"/>
                </a:solidFill>
              </a:rPr>
              <a:t>.*\.conf.*</a:t>
            </a:r>
            <a:r>
              <a:rPr lang="pt-BR" sz="3000" dirty="0" err="1">
                <a:solidFill>
                  <a:srgbClr val="E0DDD6"/>
                </a:solidFill>
              </a:rPr>
              <a:t>ms</a:t>
            </a:r>
            <a:r>
              <a:rPr lang="pt-BR" sz="3000" dirty="0">
                <a:solidFill>
                  <a:srgbClr val="E0DDD6"/>
                </a:solidFill>
              </a:rPr>
              <a:t>$</a:t>
            </a:r>
            <a:endParaRPr lang="es-ES" sz="3000" dirty="0" smtClean="0">
              <a:solidFill>
                <a:srgbClr val="E0DDD6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856409" y="4372993"/>
            <a:ext cx="65" cy="3410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110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Primera Clase</a:t>
            </a:r>
            <a:endParaRPr lang="es-MX" sz="28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138452" y="2008596"/>
            <a:ext cx="99018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dirty="0" smtClean="0">
                <a:solidFill>
                  <a:srgbClr val="E0DDD6"/>
                </a:solidFill>
              </a:rPr>
              <a:t>Comando echo</a:t>
            </a:r>
            <a:endParaRPr lang="es-MX" sz="3000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729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Primera Clase</a:t>
            </a:r>
            <a:endParaRPr lang="es-MX" sz="28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138452" y="2008596"/>
            <a:ext cx="99018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dirty="0" smtClean="0">
                <a:solidFill>
                  <a:srgbClr val="E0DDD6"/>
                </a:solidFill>
              </a:rPr>
              <a:t>Asignaciones &gt;, &gt;&gt; y 2&gt;</a:t>
            </a:r>
            <a:endParaRPr lang="es-MX" sz="3000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9972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246</Words>
  <Application>Microsoft Office PowerPoint</Application>
  <PresentationFormat>Panorámica</PresentationFormat>
  <Paragraphs>51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Menlo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rojas</dc:creator>
  <cp:lastModifiedBy>daniel rojas</cp:lastModifiedBy>
  <cp:revision>13</cp:revision>
  <dcterms:created xsi:type="dcterms:W3CDTF">2020-01-11T18:29:00Z</dcterms:created>
  <dcterms:modified xsi:type="dcterms:W3CDTF">2020-01-21T20:06:04Z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2058-11.2.0.9144</vt:lpwstr>
  </property>
</Properties>
</file>