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17119" y="2496333"/>
            <a:ext cx="235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Plataformas Operativas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3</cp:revision>
  <dcterms:created xsi:type="dcterms:W3CDTF">2020-01-11T18:29:02Z</dcterms:created>
  <dcterms:modified xsi:type="dcterms:W3CDTF">2020-01-11T18:56:50Z</dcterms:modified>
</cp:coreProperties>
</file>