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7" r:id="rId4"/>
    <p:sldId id="262" r:id="rId5"/>
    <p:sldId id="261" r:id="rId6"/>
    <p:sldId id="263" r:id="rId7"/>
    <p:sldId id="268" r:id="rId8"/>
    <p:sldId id="259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0C6"/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18/10/2022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18/10/2022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18/10/2022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18/10/2022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18/10/2022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18/10/2022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18/10/2022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18/10/2022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18/10/2022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18/10/2022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18/10/2022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  <a:t>18/10/2022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>
                <a:solidFill>
                  <a:srgbClr val="D4D0C6"/>
                </a:solidFill>
              </a:rPr>
              <a:t>Plataformas Operativas</a:t>
            </a:r>
            <a:endParaRPr lang="es-MX" sz="50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80047" y="174453"/>
            <a:ext cx="442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Maquina virtual</a:t>
            </a:r>
            <a:endParaRPr lang="es-MX" sz="2800" dirty="0">
              <a:solidFill>
                <a:srgbClr val="E0DDD6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DC163B-9A9B-F4FB-F4B0-1806C4B91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7243" y="1866313"/>
            <a:ext cx="392430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E0DDD6"/>
                </a:solidFill>
              </a:rPr>
              <a:t>Docker</a:t>
            </a:r>
          </a:p>
        </p:txBody>
      </p:sp>
      <p:pic>
        <p:nvPicPr>
          <p:cNvPr id="2050" name="Picture 2" descr="Contenedores de Docker | ¿Qué es Docker? | AWS">
            <a:extLst>
              <a:ext uri="{FF2B5EF4-FFF2-40B4-BE49-F238E27FC236}">
                <a16:creationId xmlns:a16="http://schemas.microsoft.com/office/drawing/2014/main" id="{93302E7F-965B-B538-33D1-EAEC59377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11" y="1820036"/>
            <a:ext cx="7939764" cy="372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08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E0DDD6"/>
                </a:solidFill>
              </a:rPr>
              <a:t>Docker</a:t>
            </a:r>
          </a:p>
        </p:txBody>
      </p:sp>
      <p:pic>
        <p:nvPicPr>
          <p:cNvPr id="5" name="Picture 2" descr="What Is Docker? A Beginner's Guide | JFrog">
            <a:extLst>
              <a:ext uri="{FF2B5EF4-FFF2-40B4-BE49-F238E27FC236}">
                <a16:creationId xmlns:a16="http://schemas.microsoft.com/office/drawing/2014/main" id="{65CDAAEF-D4BA-2353-FFEB-B05522AD0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26" y="2979260"/>
            <a:ext cx="4888092" cy="280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91FEB3-3C56-BFE0-C4E6-CEC80E6A5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8612" y="2019746"/>
            <a:ext cx="3914775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550035" y="2227580"/>
            <a:ext cx="9077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>
                <a:solidFill>
                  <a:srgbClr val="E0DDD6"/>
                </a:solidFill>
              </a:rPr>
              <a:t>Como instalarlo?</a:t>
            </a:r>
          </a:p>
          <a:p>
            <a:r>
              <a:rPr lang="es-ES" sz="4400" dirty="0">
                <a:solidFill>
                  <a:srgbClr val="E0DDD6"/>
                </a:solidFill>
              </a:rPr>
              <a:t>https://github.com/l20j45/tutoriales</a:t>
            </a:r>
          </a:p>
          <a:p>
            <a:endParaRPr lang="es-ES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550035" y="2227580"/>
            <a:ext cx="90779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>
                <a:solidFill>
                  <a:srgbClr val="E0DDD6"/>
                </a:solidFill>
              </a:rPr>
              <a:t>Soluciones a mayor escala:</a:t>
            </a:r>
          </a:p>
          <a:p>
            <a:r>
              <a:rPr lang="es-ES" sz="5000" dirty="0">
                <a:solidFill>
                  <a:srgbClr val="E0DDD6"/>
                </a:solidFill>
              </a:rPr>
              <a:t>Citrix</a:t>
            </a:r>
            <a:br>
              <a:rPr lang="es-ES" sz="5000" dirty="0">
                <a:solidFill>
                  <a:srgbClr val="E0DDD6"/>
                </a:solidFill>
              </a:rPr>
            </a:br>
            <a:r>
              <a:rPr lang="es-ES" sz="5000" dirty="0" err="1">
                <a:solidFill>
                  <a:srgbClr val="E0DDD6"/>
                </a:solidFill>
              </a:rPr>
              <a:t>Hyper</a:t>
            </a:r>
            <a:r>
              <a:rPr lang="es-ES" sz="5000" dirty="0">
                <a:solidFill>
                  <a:srgbClr val="E0DDD6"/>
                </a:solidFill>
              </a:rPr>
              <a:t>-V</a:t>
            </a:r>
          </a:p>
          <a:p>
            <a:r>
              <a:rPr lang="es-ES" sz="5000" dirty="0" err="1">
                <a:solidFill>
                  <a:srgbClr val="E0DDD6"/>
                </a:solidFill>
              </a:rPr>
              <a:t>Kubernetes</a:t>
            </a:r>
            <a:r>
              <a:rPr lang="es-ES" sz="5000" dirty="0">
                <a:solidFill>
                  <a:srgbClr val="E0DDD6"/>
                </a:solidFill>
              </a:rPr>
              <a:t> (K8)</a:t>
            </a:r>
          </a:p>
          <a:p>
            <a:r>
              <a:rPr lang="es-ES" sz="5000" dirty="0" err="1">
                <a:solidFill>
                  <a:srgbClr val="E0DDD6"/>
                </a:solidFill>
              </a:rPr>
              <a:t>Proxmox</a:t>
            </a:r>
            <a:endParaRPr lang="es-ES" sz="5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71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daniel rojas</cp:lastModifiedBy>
  <cp:revision>9</cp:revision>
  <dcterms:created xsi:type="dcterms:W3CDTF">2020-01-11T18:29:00Z</dcterms:created>
  <dcterms:modified xsi:type="dcterms:W3CDTF">2022-10-18T22:11:58Z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2058-11.2.0.9144</vt:lpwstr>
  </property>
</Properties>
</file>