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59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DD6"/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17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68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16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97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89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41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47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67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2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76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75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72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6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strochooser.de/es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>
                <a:solidFill>
                  <a:srgbClr val="897F66"/>
                </a:solidFill>
              </a:rPr>
              <a:t>Plataformas Operativas</a:t>
            </a:r>
            <a:endParaRPr lang="es-MX" sz="5000" dirty="0">
              <a:solidFill>
                <a:srgbClr val="897F6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Cuarta Clase</a:t>
            </a:r>
            <a:endParaRPr lang="es-MX" sz="28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1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Cuarta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458098" y="1810836"/>
            <a:ext cx="887215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rgbClr val="E0DDD6"/>
                </a:solidFill>
              </a:rPr>
              <a:t>Que Linux escoger (opciones)</a:t>
            </a:r>
          </a:p>
          <a:p>
            <a:pPr algn="ctr"/>
            <a:r>
              <a:rPr lang="es-ES" sz="3000" dirty="0">
                <a:solidFill>
                  <a:srgbClr val="E0DDD6"/>
                </a:solidFill>
              </a:rPr>
              <a:t>Linux de usuario final </a:t>
            </a:r>
          </a:p>
          <a:p>
            <a:pPr algn="ctr"/>
            <a:r>
              <a:rPr lang="es-ES" sz="2000" dirty="0">
                <a:solidFill>
                  <a:srgbClr val="E0DDD6"/>
                </a:solidFill>
              </a:rPr>
              <a:t>(</a:t>
            </a:r>
            <a:r>
              <a:rPr lang="es-ES" sz="2000" dirty="0" err="1">
                <a:solidFill>
                  <a:srgbClr val="E0DDD6"/>
                </a:solidFill>
              </a:rPr>
              <a:t>zorin</a:t>
            </a:r>
            <a:r>
              <a:rPr lang="es-ES" sz="2000" dirty="0">
                <a:solidFill>
                  <a:srgbClr val="E0DDD6"/>
                </a:solidFill>
              </a:rPr>
              <a:t> OS, </a:t>
            </a:r>
            <a:r>
              <a:rPr lang="es-ES" sz="2000" dirty="0" err="1">
                <a:solidFill>
                  <a:srgbClr val="E0DDD6"/>
                </a:solidFill>
              </a:rPr>
              <a:t>mxlinux</a:t>
            </a:r>
            <a:r>
              <a:rPr lang="es-ES" sz="2000" dirty="0">
                <a:solidFill>
                  <a:srgbClr val="E0DDD6"/>
                </a:solidFill>
              </a:rPr>
              <a:t>, </a:t>
            </a:r>
            <a:r>
              <a:rPr lang="es-ES" sz="2000" dirty="0" err="1">
                <a:solidFill>
                  <a:srgbClr val="E0DDD6"/>
                </a:solidFill>
              </a:rPr>
              <a:t>elementary</a:t>
            </a:r>
            <a:r>
              <a:rPr lang="es-ES" sz="2000" dirty="0">
                <a:solidFill>
                  <a:srgbClr val="E0DDD6"/>
                </a:solidFill>
              </a:rPr>
              <a:t> OS)</a:t>
            </a:r>
          </a:p>
          <a:p>
            <a:pPr algn="ctr"/>
            <a:r>
              <a:rPr lang="es-ES" sz="3000" dirty="0">
                <a:solidFill>
                  <a:srgbClr val="E0DDD6"/>
                </a:solidFill>
              </a:rPr>
              <a:t>Linux de servidores</a:t>
            </a:r>
          </a:p>
          <a:p>
            <a:pPr algn="ctr"/>
            <a:r>
              <a:rPr lang="es-ES" sz="2000" dirty="0">
                <a:solidFill>
                  <a:srgbClr val="E0DDD6"/>
                </a:solidFill>
              </a:rPr>
              <a:t>(Ubuntu, RHEL, SUSE.)</a:t>
            </a:r>
          </a:p>
          <a:p>
            <a:pPr algn="ctr"/>
            <a:r>
              <a:rPr lang="es-ES" sz="3000" dirty="0">
                <a:solidFill>
                  <a:srgbClr val="E0DDD6"/>
                </a:solidFill>
              </a:rPr>
              <a:t>Linux con propósitos específicos</a:t>
            </a:r>
          </a:p>
          <a:p>
            <a:pPr algn="ctr"/>
            <a:r>
              <a:rPr lang="es-ES" sz="2000" dirty="0">
                <a:solidFill>
                  <a:srgbClr val="E0DDD6"/>
                </a:solidFill>
              </a:rPr>
              <a:t>(</a:t>
            </a:r>
            <a:r>
              <a:rPr lang="es-ES" sz="2000" dirty="0" err="1">
                <a:solidFill>
                  <a:srgbClr val="E0DDD6"/>
                </a:solidFill>
              </a:rPr>
              <a:t>Scientific</a:t>
            </a:r>
            <a:r>
              <a:rPr lang="es-ES" sz="2000" dirty="0">
                <a:solidFill>
                  <a:srgbClr val="E0DDD6"/>
                </a:solidFill>
              </a:rPr>
              <a:t> Linux, </a:t>
            </a:r>
            <a:r>
              <a:rPr lang="es-ES" sz="2000" dirty="0" err="1">
                <a:solidFill>
                  <a:srgbClr val="E0DDD6"/>
                </a:solidFill>
              </a:rPr>
              <a:t>Kali</a:t>
            </a:r>
            <a:r>
              <a:rPr lang="es-ES" sz="2000" dirty="0">
                <a:solidFill>
                  <a:srgbClr val="E0DDD6"/>
                </a:solidFill>
              </a:rPr>
              <a:t> Linux, Ubuntu </a:t>
            </a:r>
            <a:r>
              <a:rPr lang="es-ES" sz="2000" dirty="0" err="1">
                <a:solidFill>
                  <a:srgbClr val="E0DDD6"/>
                </a:solidFill>
              </a:rPr>
              <a:t>studio</a:t>
            </a:r>
            <a:r>
              <a:rPr lang="es-ES" sz="2000" dirty="0">
                <a:solidFill>
                  <a:srgbClr val="E0DDD6"/>
                </a:solidFill>
              </a:rPr>
              <a:t>)</a:t>
            </a:r>
          </a:p>
          <a:p>
            <a:endParaRPr lang="es-MX" sz="5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73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Cuarta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458098" y="1810836"/>
            <a:ext cx="887215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rgbClr val="E0DDD6"/>
                </a:solidFill>
              </a:rPr>
              <a:t>Familias de Linux</a:t>
            </a:r>
          </a:p>
          <a:p>
            <a:pPr algn="ctr"/>
            <a:r>
              <a:rPr lang="es-ES" sz="3600" dirty="0" err="1">
                <a:solidFill>
                  <a:srgbClr val="E0DDD6"/>
                </a:solidFill>
              </a:rPr>
              <a:t>Debian</a:t>
            </a:r>
            <a:r>
              <a:rPr lang="es-ES" sz="3600" dirty="0">
                <a:solidFill>
                  <a:srgbClr val="E0DDD6"/>
                </a:solidFill>
              </a:rPr>
              <a:t> (Ubuntu) e hijos</a:t>
            </a:r>
          </a:p>
          <a:p>
            <a:pPr algn="ctr"/>
            <a:r>
              <a:rPr lang="es-ES" sz="3600" dirty="0" err="1">
                <a:solidFill>
                  <a:srgbClr val="E0DDD6"/>
                </a:solidFill>
              </a:rPr>
              <a:t>Redhat</a:t>
            </a:r>
            <a:r>
              <a:rPr lang="es-ES" sz="3600" dirty="0">
                <a:solidFill>
                  <a:srgbClr val="E0DDD6"/>
                </a:solidFill>
              </a:rPr>
              <a:t> e hijos</a:t>
            </a:r>
          </a:p>
          <a:p>
            <a:pPr algn="ctr"/>
            <a:r>
              <a:rPr lang="es-ES" sz="3600" dirty="0" err="1">
                <a:solidFill>
                  <a:srgbClr val="E0DDD6"/>
                </a:solidFill>
              </a:rPr>
              <a:t>Fedora</a:t>
            </a:r>
            <a:r>
              <a:rPr lang="es-ES" sz="3600" dirty="0">
                <a:solidFill>
                  <a:srgbClr val="E0DDD6"/>
                </a:solidFill>
              </a:rPr>
              <a:t> e hijos</a:t>
            </a:r>
          </a:p>
          <a:p>
            <a:pPr algn="ctr"/>
            <a:r>
              <a:rPr lang="es-ES" sz="3600" dirty="0" err="1">
                <a:solidFill>
                  <a:srgbClr val="E0DDD6"/>
                </a:solidFill>
              </a:rPr>
              <a:t>Arch</a:t>
            </a:r>
            <a:r>
              <a:rPr lang="es-ES" sz="3600" dirty="0">
                <a:solidFill>
                  <a:srgbClr val="E0DDD6"/>
                </a:solidFill>
              </a:rPr>
              <a:t> e hijos</a:t>
            </a:r>
          </a:p>
          <a:p>
            <a:pPr algn="ctr"/>
            <a:r>
              <a:rPr lang="es-ES" sz="2000" dirty="0">
                <a:solidFill>
                  <a:srgbClr val="E0DDD6"/>
                </a:solidFill>
              </a:rPr>
              <a:t>Primos raros:</a:t>
            </a:r>
          </a:p>
          <a:p>
            <a:pPr algn="ctr"/>
            <a:r>
              <a:rPr lang="es-ES" dirty="0">
                <a:solidFill>
                  <a:srgbClr val="E0DDD6"/>
                </a:solidFill>
              </a:rPr>
              <a:t>LFS, </a:t>
            </a:r>
            <a:r>
              <a:rPr lang="es-ES" dirty="0" err="1">
                <a:solidFill>
                  <a:srgbClr val="E0DDD6"/>
                </a:solidFill>
              </a:rPr>
              <a:t>slackware</a:t>
            </a:r>
            <a:r>
              <a:rPr lang="es-ES" dirty="0">
                <a:solidFill>
                  <a:srgbClr val="E0DDD6"/>
                </a:solidFill>
              </a:rPr>
              <a:t>, </a:t>
            </a:r>
            <a:r>
              <a:rPr lang="es-ES" dirty="0" err="1">
                <a:solidFill>
                  <a:srgbClr val="E0DDD6"/>
                </a:solidFill>
              </a:rPr>
              <a:t>puppy</a:t>
            </a:r>
            <a:r>
              <a:rPr lang="es-ES" dirty="0">
                <a:solidFill>
                  <a:srgbClr val="E0DDD6"/>
                </a:solidFill>
              </a:rPr>
              <a:t>, </a:t>
            </a:r>
            <a:r>
              <a:rPr lang="es-ES" dirty="0" err="1">
                <a:solidFill>
                  <a:srgbClr val="E0DDD6"/>
                </a:solidFill>
              </a:rPr>
              <a:t>Gentoo</a:t>
            </a:r>
            <a:r>
              <a:rPr lang="es-ES" dirty="0">
                <a:solidFill>
                  <a:srgbClr val="E0DDD6"/>
                </a:solidFill>
              </a:rPr>
              <a:t>, Hannah OS, </a:t>
            </a:r>
          </a:p>
          <a:p>
            <a:pPr algn="ctr"/>
            <a:r>
              <a:rPr lang="es-ES" dirty="0" err="1">
                <a:solidFill>
                  <a:srgbClr val="E0DDD6"/>
                </a:solidFill>
              </a:rPr>
              <a:t>Jewbuntu</a:t>
            </a:r>
            <a:r>
              <a:rPr lang="es-ES" dirty="0">
                <a:solidFill>
                  <a:srgbClr val="E0DDD6"/>
                </a:solidFill>
              </a:rPr>
              <a:t>, </a:t>
            </a:r>
            <a:r>
              <a:rPr lang="es-ES" dirty="0" err="1">
                <a:solidFill>
                  <a:srgbClr val="E0DDD6"/>
                </a:solidFill>
              </a:rPr>
              <a:t>Helal</a:t>
            </a:r>
            <a:r>
              <a:rPr lang="es-ES" dirty="0">
                <a:solidFill>
                  <a:srgbClr val="E0DDD6"/>
                </a:solidFill>
              </a:rPr>
              <a:t>, Suicide Linux, </a:t>
            </a:r>
            <a:r>
              <a:rPr lang="es-ES" dirty="0" err="1">
                <a:solidFill>
                  <a:srgbClr val="E0DDD6"/>
                </a:solidFill>
              </a:rPr>
              <a:t>Biebian</a:t>
            </a:r>
            <a:r>
              <a:rPr lang="es-ES" dirty="0">
                <a:solidFill>
                  <a:srgbClr val="E0DDD6"/>
                </a:solidFill>
              </a:rPr>
              <a:t>.</a:t>
            </a:r>
          </a:p>
          <a:p>
            <a:endParaRPr lang="es-MX" sz="5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005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Cuarta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458098" y="1810836"/>
            <a:ext cx="88721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>
                <a:solidFill>
                  <a:srgbClr val="E0DDD6"/>
                </a:solidFill>
              </a:rPr>
              <a:t>Distrowatch</a:t>
            </a:r>
            <a:r>
              <a:rPr lang="es-ES" sz="3600" dirty="0">
                <a:solidFill>
                  <a:srgbClr val="E0DDD6"/>
                </a:solidFill>
              </a:rPr>
              <a:t> a 14/01/2020</a:t>
            </a:r>
            <a:endParaRPr lang="es-ES" dirty="0">
              <a:solidFill>
                <a:srgbClr val="E0DDD6"/>
              </a:solidFill>
            </a:endParaRPr>
          </a:p>
          <a:p>
            <a:endParaRPr lang="es-MX" sz="5000" dirty="0">
              <a:solidFill>
                <a:srgbClr val="E0DDD6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10" y="271753"/>
            <a:ext cx="2858807" cy="552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0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425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Cuarta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79544" y="1802933"/>
            <a:ext cx="62196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0" dirty="0">
                <a:solidFill>
                  <a:srgbClr val="E0DDD6"/>
                </a:solidFill>
              </a:rPr>
              <a:t>///TAREA///</a:t>
            </a:r>
          </a:p>
          <a:p>
            <a:r>
              <a:rPr lang="es-ES" sz="2000" dirty="0">
                <a:solidFill>
                  <a:srgbClr val="E0DDD6"/>
                </a:solidFill>
              </a:rPr>
              <a:t>Seleccionar una distribución para trabajar</a:t>
            </a:r>
          </a:p>
          <a:p>
            <a:r>
              <a:rPr lang="es-ES" sz="2000" dirty="0">
                <a:solidFill>
                  <a:srgbClr val="E0DDD6"/>
                </a:solidFill>
              </a:rPr>
              <a:t>Realizar el cuestionario de </a:t>
            </a:r>
            <a:r>
              <a:rPr lang="es-MX" sz="2000" dirty="0">
                <a:hlinkClick r:id="rId6"/>
              </a:rPr>
              <a:t>https://distrochooser.de/es/</a:t>
            </a:r>
            <a:endParaRPr lang="es-MX" sz="2000" dirty="0"/>
          </a:p>
          <a:p>
            <a:r>
              <a:rPr lang="es-ES" sz="2000" dirty="0">
                <a:solidFill>
                  <a:srgbClr val="E0DDD6"/>
                </a:solidFill>
              </a:rPr>
              <a:t>Investigar como ejecutar una maquina virtual</a:t>
            </a:r>
          </a:p>
          <a:p>
            <a:r>
              <a:rPr lang="es-ES" sz="2000" dirty="0">
                <a:solidFill>
                  <a:srgbClr val="E0DDD6"/>
                </a:solidFill>
              </a:rPr>
              <a:t>Evaluar si instalan Linux o trabajan con maquina virtual</a:t>
            </a:r>
          </a:p>
          <a:p>
            <a:r>
              <a:rPr lang="es-ES" sz="2000" dirty="0">
                <a:solidFill>
                  <a:srgbClr val="E0DDD6"/>
                </a:solidFill>
              </a:rPr>
              <a:t>Traer la </a:t>
            </a:r>
            <a:r>
              <a:rPr lang="es-ES" sz="2000" dirty="0" err="1">
                <a:solidFill>
                  <a:srgbClr val="E0DDD6"/>
                </a:solidFill>
              </a:rPr>
              <a:t>iso</a:t>
            </a:r>
            <a:r>
              <a:rPr lang="es-ES" sz="2000" dirty="0">
                <a:solidFill>
                  <a:srgbClr val="E0DDD6"/>
                </a:solidFill>
              </a:rPr>
              <a:t> de la distribución a usar</a:t>
            </a:r>
          </a:p>
        </p:txBody>
      </p:sp>
    </p:spTree>
    <p:extLst>
      <p:ext uri="{BB962C8B-B14F-4D97-AF65-F5344CB8AC3E}">
        <p14:creationId xmlns:p14="http://schemas.microsoft.com/office/powerpoint/2010/main" val="198644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Cuarta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>
                <a:solidFill>
                  <a:srgbClr val="E0DDD6"/>
                </a:solidFill>
              </a:rPr>
              <a:t>///Revisión de tarea///</a:t>
            </a:r>
            <a:endParaRPr lang="es-MX" sz="5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4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Cuarta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3134" y="1970951"/>
            <a:ext cx="62525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>
                <a:solidFill>
                  <a:srgbClr val="E0DDD6"/>
                </a:solidFill>
              </a:rPr>
              <a:t>¿Que es copyright?</a:t>
            </a:r>
          </a:p>
          <a:p>
            <a:r>
              <a:rPr lang="es-ES" sz="5000" dirty="0">
                <a:solidFill>
                  <a:srgbClr val="E0DDD6"/>
                </a:solidFill>
              </a:rPr>
              <a:t>¿Que es </a:t>
            </a:r>
            <a:r>
              <a:rPr lang="es-ES" sz="5000" dirty="0" err="1">
                <a:solidFill>
                  <a:srgbClr val="E0DDD6"/>
                </a:solidFill>
              </a:rPr>
              <a:t>copyleft</a:t>
            </a:r>
            <a:r>
              <a:rPr lang="es-ES" sz="5000" dirty="0">
                <a:solidFill>
                  <a:srgbClr val="E0DDD6"/>
                </a:solidFill>
              </a:rPr>
              <a:t>?</a:t>
            </a:r>
          </a:p>
          <a:p>
            <a:r>
              <a:rPr lang="es-ES" sz="5000" dirty="0">
                <a:solidFill>
                  <a:srgbClr val="E0DDD6"/>
                </a:solidFill>
              </a:rPr>
              <a:t>¿Que es </a:t>
            </a:r>
            <a:r>
              <a:rPr lang="es-ES" sz="5000" dirty="0" err="1">
                <a:solidFill>
                  <a:srgbClr val="E0DDD6"/>
                </a:solidFill>
              </a:rPr>
              <a:t>Gnu</a:t>
            </a:r>
            <a:r>
              <a:rPr lang="es-ES" sz="5000" dirty="0">
                <a:solidFill>
                  <a:srgbClr val="E0DDD6"/>
                </a:solidFill>
              </a:rPr>
              <a:t>?</a:t>
            </a:r>
          </a:p>
          <a:p>
            <a:r>
              <a:rPr lang="es-ES" sz="5000" dirty="0">
                <a:solidFill>
                  <a:srgbClr val="E0DDD6"/>
                </a:solidFill>
              </a:rPr>
              <a:t>¿Como nace </a:t>
            </a:r>
            <a:r>
              <a:rPr lang="es-ES" sz="5000" dirty="0" err="1">
                <a:solidFill>
                  <a:srgbClr val="E0DDD6"/>
                </a:solidFill>
              </a:rPr>
              <a:t>Gnu</a:t>
            </a:r>
            <a:r>
              <a:rPr lang="es-ES" sz="5000" dirty="0">
                <a:solidFill>
                  <a:srgbClr val="E0DDD6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315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Cuarta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022940" y="1780568"/>
            <a:ext cx="41461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>
                <a:solidFill>
                  <a:srgbClr val="E0DDD6"/>
                </a:solidFill>
              </a:rPr>
              <a:t>“El caso Office”</a:t>
            </a:r>
          </a:p>
        </p:txBody>
      </p:sp>
    </p:spTree>
    <p:extLst>
      <p:ext uri="{BB962C8B-B14F-4D97-AF65-F5344CB8AC3E}">
        <p14:creationId xmlns:p14="http://schemas.microsoft.com/office/powerpoint/2010/main" val="379748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Cuarta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15546" y="1970951"/>
            <a:ext cx="9770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>
                <a:solidFill>
                  <a:srgbClr val="E0DDD6"/>
                </a:solidFill>
              </a:rPr>
              <a:t>Ventajas de Copyright  			Desventajas de Copyright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50789" y="2524949"/>
            <a:ext cx="10742141" cy="3315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473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Cuarta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15546" y="1970951"/>
            <a:ext cx="9770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>
                <a:solidFill>
                  <a:srgbClr val="E0DDD6"/>
                </a:solidFill>
              </a:rPr>
              <a:t>Ventajas de </a:t>
            </a:r>
            <a:r>
              <a:rPr lang="es-ES" sz="3000" dirty="0" err="1">
                <a:solidFill>
                  <a:srgbClr val="E0DDD6"/>
                </a:solidFill>
              </a:rPr>
              <a:t>Copyleft</a:t>
            </a:r>
            <a:r>
              <a:rPr lang="es-ES" sz="3000" dirty="0">
                <a:solidFill>
                  <a:srgbClr val="E0DDD6"/>
                </a:solidFill>
              </a:rPr>
              <a:t>			    Desventajas de </a:t>
            </a:r>
            <a:r>
              <a:rPr lang="es-ES" sz="3000" dirty="0" err="1">
                <a:solidFill>
                  <a:srgbClr val="E0DDD6"/>
                </a:solidFill>
              </a:rPr>
              <a:t>copyleft</a:t>
            </a:r>
            <a:endParaRPr lang="es-ES" sz="3000" dirty="0">
              <a:solidFill>
                <a:srgbClr val="E0DDD6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50789" y="2524949"/>
            <a:ext cx="10742141" cy="3315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43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Cuarta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006811" y="1795638"/>
            <a:ext cx="6178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>
                <a:solidFill>
                  <a:srgbClr val="E0DDD6"/>
                </a:solidFill>
              </a:rPr>
              <a:t>Búsqueda de alternativas a programas</a:t>
            </a:r>
          </a:p>
        </p:txBody>
      </p:sp>
    </p:spTree>
    <p:extLst>
      <p:ext uri="{BB962C8B-B14F-4D97-AF65-F5344CB8AC3E}">
        <p14:creationId xmlns:p14="http://schemas.microsoft.com/office/powerpoint/2010/main" val="194118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Cuarta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393989" y="1810836"/>
            <a:ext cx="50087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>
                <a:solidFill>
                  <a:srgbClr val="E0DDD6"/>
                </a:solidFill>
              </a:rPr>
              <a:t>Windows vs Linux</a:t>
            </a:r>
            <a:endParaRPr lang="es-MX" sz="5000" dirty="0">
              <a:solidFill>
                <a:srgbClr val="E0DDD6"/>
              </a:solidFill>
            </a:endParaRPr>
          </a:p>
        </p:txBody>
      </p:sp>
      <p:pic>
        <p:nvPicPr>
          <p:cNvPr id="5" name="Picture 2" descr="Resultado de imagen para bill gates funny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1" y="2672610"/>
            <a:ext cx="3278951" cy="330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linus torvalds funny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668" y="2830003"/>
            <a:ext cx="3868125" cy="290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02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Cuarta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158314" y="1810836"/>
            <a:ext cx="81719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>
                <a:solidFill>
                  <a:srgbClr val="E0DDD6"/>
                </a:solidFill>
              </a:rPr>
              <a:t>Que Linux escoger (opciones)</a:t>
            </a:r>
          </a:p>
          <a:p>
            <a:r>
              <a:rPr lang="es-ES" sz="5000" dirty="0">
                <a:solidFill>
                  <a:srgbClr val="E0DDD6"/>
                </a:solidFill>
              </a:rPr>
              <a:t>Como saber que opciones hay</a:t>
            </a:r>
          </a:p>
          <a:p>
            <a:r>
              <a:rPr lang="es-ES" sz="5000" dirty="0">
                <a:solidFill>
                  <a:srgbClr val="E0DDD6"/>
                </a:solidFill>
              </a:rPr>
              <a:t>Un ayudita para comenzar</a:t>
            </a:r>
          </a:p>
          <a:p>
            <a:endParaRPr lang="es-MX" sz="5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77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282</Words>
  <Application>Microsoft Office PowerPoint</Application>
  <PresentationFormat>Panorámica</PresentationFormat>
  <Paragraphs>62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daniel rojas</cp:lastModifiedBy>
  <cp:revision>15</cp:revision>
  <dcterms:created xsi:type="dcterms:W3CDTF">2020-01-11T18:29:02Z</dcterms:created>
  <dcterms:modified xsi:type="dcterms:W3CDTF">2022-02-04T00:50:18Z</dcterms:modified>
</cp:coreProperties>
</file>