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74" r:id="rId15"/>
    <p:sldId id="273" r:id="rId16"/>
    <p:sldId id="272" r:id="rId17"/>
    <p:sldId id="269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03/02/2022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98" y="1684581"/>
            <a:ext cx="10299404" cy="29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solidFill>
                  <a:srgbClr val="E0DDD6"/>
                </a:solidFill>
              </a:rPr>
              <a:t>///Recordar usuario </a:t>
            </a:r>
            <a:r>
              <a:rPr lang="es-ES" sz="3000" dirty="0" err="1">
                <a:solidFill>
                  <a:srgbClr val="E0DDD6"/>
                </a:solidFill>
              </a:rPr>
              <a:t>root</a:t>
            </a:r>
            <a:r>
              <a:rPr lang="es-ES" sz="3000" dirty="0">
                <a:solidFill>
                  <a:srgbClr val="E0DDD6"/>
                </a:solidFill>
              </a:rPr>
              <a:t> y contraseña///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solidFill>
                  <a:srgbClr val="E0DDD6"/>
                </a:solidFill>
              </a:rPr>
              <a:t>Seleccionar programas, y escritorio de posible.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solidFill>
                  <a:srgbClr val="E0DDD6"/>
                </a:solidFill>
              </a:rPr>
              <a:t>Grandes diferencias 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Directorios de archivos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20" y="899795"/>
            <a:ext cx="54959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513080"/>
            <a:ext cx="6185535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45" y="200025"/>
            <a:ext cx="6210935" cy="57162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" y="1286510"/>
            <a:ext cx="556260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solidFill>
                  <a:srgbClr val="E0DDD6"/>
                </a:solidFill>
              </a:rPr>
              <a:t>Gestores de paquetes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// de tarea se les deja buscar los códigos mas utilizados en </a:t>
            </a:r>
            <a:r>
              <a:rPr lang="es-ES" sz="3000" dirty="0" err="1">
                <a:solidFill>
                  <a:srgbClr val="E0DDD6"/>
                </a:solidFill>
              </a:rPr>
              <a:t>bash</a:t>
            </a:r>
            <a:r>
              <a:rPr lang="es-ES" sz="3000" dirty="0">
                <a:solidFill>
                  <a:srgbClr val="E0DDD6"/>
                </a:solidFill>
              </a:rPr>
              <a:t>//</a:t>
            </a:r>
          </a:p>
          <a:p>
            <a:pPr algn="ctr"/>
            <a:r>
              <a:rPr lang="es-ES" sz="3000" dirty="0">
                <a:solidFill>
                  <a:srgbClr val="E0DDD6"/>
                </a:solidFill>
              </a:rPr>
              <a:t>//Investigar que es SSH y como conectar//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958353" y="2690336"/>
            <a:ext cx="6185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E0DDD6"/>
                </a:solidFill>
              </a:rPr>
              <a:t>¿Con que </a:t>
            </a:r>
            <a:r>
              <a:rPr lang="es-ES" dirty="0" err="1">
                <a:solidFill>
                  <a:srgbClr val="E0DDD6"/>
                </a:solidFill>
              </a:rPr>
              <a:t>distro</a:t>
            </a:r>
            <a:r>
              <a:rPr lang="es-ES" dirty="0">
                <a:solidFill>
                  <a:srgbClr val="E0DDD6"/>
                </a:solidFill>
              </a:rPr>
              <a:t> trabajaran?</a:t>
            </a:r>
          </a:p>
          <a:p>
            <a:r>
              <a:rPr lang="es-ES" dirty="0">
                <a:solidFill>
                  <a:srgbClr val="E0DDD6"/>
                </a:solidFill>
              </a:rPr>
              <a:t>¿Resultados de </a:t>
            </a:r>
            <a:r>
              <a:rPr lang="es-ES" dirty="0" err="1">
                <a:solidFill>
                  <a:srgbClr val="E0DDD6"/>
                </a:solidFill>
              </a:rPr>
              <a:t>distrochooser</a:t>
            </a:r>
            <a:r>
              <a:rPr lang="es-ES" dirty="0">
                <a:solidFill>
                  <a:srgbClr val="E0DDD6"/>
                </a:solidFill>
              </a:rPr>
              <a:t>?</a:t>
            </a:r>
          </a:p>
          <a:p>
            <a:r>
              <a:rPr lang="es-ES" dirty="0">
                <a:solidFill>
                  <a:srgbClr val="E0DDD6"/>
                </a:solidFill>
              </a:rPr>
              <a:t>¿Maquinas virtuales investigadas?</a:t>
            </a:r>
          </a:p>
          <a:p>
            <a:r>
              <a:rPr lang="es-ES" dirty="0">
                <a:solidFill>
                  <a:srgbClr val="E0DDD6"/>
                </a:solidFill>
              </a:rPr>
              <a:t>¿Quien instala y quien virtualizas?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¿Que se necesita para </a:t>
            </a:r>
            <a:r>
              <a:rPr lang="es-ES" sz="3000" dirty="0" err="1">
                <a:solidFill>
                  <a:srgbClr val="E0DDD6"/>
                </a:solidFill>
              </a:rPr>
              <a:t>virtualizar</a:t>
            </a:r>
            <a:r>
              <a:rPr lang="es-ES" sz="3000" dirty="0">
                <a:solidFill>
                  <a:srgbClr val="E0DDD6"/>
                </a:solidFill>
              </a:rPr>
              <a:t> un SO?</a:t>
            </a:r>
          </a:p>
          <a:p>
            <a:r>
              <a:rPr lang="es-ES" sz="2000" dirty="0" err="1">
                <a:solidFill>
                  <a:srgbClr val="E0DDD6"/>
                </a:solidFill>
              </a:rPr>
              <a:t>Virtualizacion</a:t>
            </a:r>
            <a:r>
              <a:rPr lang="es-ES" sz="2000" dirty="0">
                <a:solidFill>
                  <a:srgbClr val="E0DDD6"/>
                </a:solidFill>
              </a:rPr>
              <a:t> de </a:t>
            </a:r>
            <a:r>
              <a:rPr lang="es-ES" sz="2000" dirty="0" err="1">
                <a:solidFill>
                  <a:srgbClr val="E0DDD6"/>
                </a:solidFill>
              </a:rPr>
              <a:t>C’D’s</a:t>
            </a:r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 err="1">
                <a:solidFill>
                  <a:srgbClr val="E0DDD6"/>
                </a:solidFill>
              </a:rPr>
              <a:t>Virtualizacion</a:t>
            </a:r>
            <a:r>
              <a:rPr lang="es-ES" sz="2000" dirty="0">
                <a:solidFill>
                  <a:srgbClr val="E0DDD6"/>
                </a:solidFill>
              </a:rPr>
              <a:t> de HDD (</a:t>
            </a:r>
            <a:r>
              <a:rPr lang="es-ES" sz="2000" dirty="0" err="1">
                <a:solidFill>
                  <a:srgbClr val="E0DDD6"/>
                </a:solidFill>
              </a:rPr>
              <a:t>hard</a:t>
            </a:r>
            <a:r>
              <a:rPr lang="es-ES" sz="2000" dirty="0">
                <a:solidFill>
                  <a:srgbClr val="E0DDD6"/>
                </a:solidFill>
              </a:rPr>
              <a:t> disk drive)</a:t>
            </a:r>
          </a:p>
          <a:p>
            <a:r>
              <a:rPr lang="es-ES" sz="2000" dirty="0" err="1">
                <a:solidFill>
                  <a:srgbClr val="E0DDD6"/>
                </a:solidFill>
              </a:rPr>
              <a:t>Virtualizar</a:t>
            </a:r>
            <a:r>
              <a:rPr lang="es-ES" sz="2000" dirty="0">
                <a:solidFill>
                  <a:srgbClr val="E0DDD6"/>
                </a:solidFill>
              </a:rPr>
              <a:t> SO.</a:t>
            </a:r>
          </a:p>
          <a:p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Virtual Box      (Este es el nuestro)</a:t>
            </a:r>
          </a:p>
          <a:p>
            <a:r>
              <a:rPr lang="es-ES" sz="3000" dirty="0" err="1">
                <a:solidFill>
                  <a:srgbClr val="E0DDD6"/>
                </a:solidFill>
              </a:rPr>
              <a:t>VmWare</a:t>
            </a:r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err="1">
                <a:solidFill>
                  <a:srgbClr val="E0DDD6"/>
                </a:solidFill>
              </a:rPr>
              <a:t>Qemu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Pasos para instalar Virtual box con una </a:t>
            </a:r>
            <a:r>
              <a:rPr lang="es-ES" sz="3000" dirty="0" err="1">
                <a:solidFill>
                  <a:srgbClr val="E0DDD6"/>
                </a:solidFill>
              </a:rPr>
              <a:t>iso</a:t>
            </a:r>
            <a:r>
              <a:rPr lang="es-ES" sz="3000" dirty="0">
                <a:solidFill>
                  <a:srgbClr val="E0DDD6"/>
                </a:solidFill>
              </a:rPr>
              <a:t> (debían)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>
                <a:solidFill>
                  <a:srgbClr val="E0DDD6"/>
                </a:solidFill>
              </a:rPr>
              <a:t>Intel </a:t>
            </a:r>
            <a:r>
              <a:rPr lang="es-ES" sz="2000" dirty="0" err="1">
                <a:solidFill>
                  <a:srgbClr val="E0DDD6"/>
                </a:solidFill>
              </a:rPr>
              <a:t>Core</a:t>
            </a:r>
            <a:r>
              <a:rPr lang="es-ES" sz="2000" dirty="0">
                <a:solidFill>
                  <a:srgbClr val="E0DDD6"/>
                </a:solidFill>
              </a:rPr>
              <a:t> i9-9900</a:t>
            </a:r>
          </a:p>
          <a:p>
            <a:r>
              <a:rPr lang="es-ES" sz="2000" dirty="0">
                <a:solidFill>
                  <a:srgbClr val="E0DDD6"/>
                </a:solidFill>
              </a:rPr>
              <a:t>32 Gb de </a:t>
            </a:r>
            <a:r>
              <a:rPr lang="es-ES" sz="2000" dirty="0" err="1">
                <a:solidFill>
                  <a:srgbClr val="E0DDD6"/>
                </a:solidFill>
              </a:rPr>
              <a:t>ram</a:t>
            </a:r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>
                <a:solidFill>
                  <a:srgbClr val="E0DDD6"/>
                </a:solidFill>
              </a:rPr>
              <a:t>8 </a:t>
            </a:r>
            <a:r>
              <a:rPr lang="es-ES" sz="2000" dirty="0" err="1">
                <a:solidFill>
                  <a:srgbClr val="E0DDD6"/>
                </a:solidFill>
              </a:rPr>
              <a:t>gb</a:t>
            </a:r>
            <a:r>
              <a:rPr lang="es-ES" sz="2000" dirty="0">
                <a:solidFill>
                  <a:srgbClr val="E0DDD6"/>
                </a:solidFill>
              </a:rPr>
              <a:t> dedicados de video</a:t>
            </a:r>
          </a:p>
          <a:p>
            <a:r>
              <a:rPr lang="es-ES" sz="2000" dirty="0">
                <a:solidFill>
                  <a:srgbClr val="E0DDD6"/>
                </a:solidFill>
              </a:rPr>
              <a:t>1.21 </a:t>
            </a:r>
            <a:r>
              <a:rPr lang="es-ES" sz="2000" dirty="0" err="1">
                <a:solidFill>
                  <a:srgbClr val="E0DDD6"/>
                </a:solidFill>
              </a:rPr>
              <a:t>Gigawatts</a:t>
            </a:r>
            <a:endParaRPr lang="es-ES" sz="2000" dirty="0">
              <a:solidFill>
                <a:srgbClr val="E0DDD6"/>
              </a:solidFill>
            </a:endParaRPr>
          </a:p>
          <a:p>
            <a:r>
              <a:rPr lang="es-ES" sz="2000" dirty="0">
                <a:solidFill>
                  <a:srgbClr val="E0DDD6"/>
                </a:solidFill>
              </a:rPr>
              <a:t>1 condensador de flujo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25362" y="2690336"/>
            <a:ext cx="701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¿Que se necesita para instalar Linux?</a:t>
            </a:r>
          </a:p>
          <a:p>
            <a:r>
              <a:rPr lang="es-ES" sz="2000" dirty="0">
                <a:solidFill>
                  <a:srgbClr val="E0DDD6"/>
                </a:solidFill>
              </a:rPr>
              <a:t>Espacio en el disco duro</a:t>
            </a:r>
          </a:p>
          <a:p>
            <a:r>
              <a:rPr lang="es-ES" sz="2000" dirty="0">
                <a:solidFill>
                  <a:srgbClr val="E0DDD6"/>
                </a:solidFill>
              </a:rPr>
              <a:t>Cumplir con los requerimientos básicos</a:t>
            </a:r>
          </a:p>
          <a:p>
            <a:r>
              <a:rPr lang="es-ES" sz="2000" dirty="0">
                <a:solidFill>
                  <a:srgbClr val="E0DDD6"/>
                </a:solidFill>
              </a:rPr>
              <a:t>Conexión a internet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21047" y="1880899"/>
            <a:ext cx="833669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solidFill>
                  <a:srgbClr val="E0DDD6"/>
                </a:solidFill>
              </a:rPr>
              <a:t>Particionar disco duro </a:t>
            </a:r>
          </a:p>
          <a:p>
            <a:pPr algn="ctr"/>
            <a:r>
              <a:rPr lang="es-ES" sz="1500" dirty="0">
                <a:solidFill>
                  <a:srgbClr val="E0DDD6"/>
                </a:solidFill>
              </a:rPr>
              <a:t>(el paso mas importante y peligroso)</a:t>
            </a:r>
          </a:p>
          <a:p>
            <a:pPr algn="just"/>
            <a:endParaRPr lang="es-ES" sz="2000" u="sng" dirty="0">
              <a:solidFill>
                <a:srgbClr val="E0DDD6"/>
              </a:solidFill>
            </a:endParaRPr>
          </a:p>
          <a:p>
            <a:pPr algn="just"/>
            <a:r>
              <a:rPr lang="es-ES" sz="2000" dirty="0">
                <a:solidFill>
                  <a:srgbClr val="E0DDD6"/>
                </a:solidFill>
              </a:rPr>
              <a:t>Se necesitan 3 particiones</a:t>
            </a:r>
          </a:p>
          <a:p>
            <a:pPr algn="just"/>
            <a:r>
              <a:rPr lang="es-ES" sz="2000" dirty="0">
                <a:solidFill>
                  <a:srgbClr val="E0DDD6"/>
                </a:solidFill>
              </a:rPr>
              <a:t>1.- de datos en formato ext (1-4).</a:t>
            </a:r>
          </a:p>
          <a:p>
            <a:pPr algn="just"/>
            <a:r>
              <a:rPr lang="es-ES" sz="2000" dirty="0">
                <a:solidFill>
                  <a:srgbClr val="E0DDD6"/>
                </a:solidFill>
              </a:rPr>
              <a:t>2.- swap.</a:t>
            </a:r>
          </a:p>
          <a:p>
            <a:pPr algn="just"/>
            <a:r>
              <a:rPr lang="es-ES" sz="2000" dirty="0">
                <a:solidFill>
                  <a:srgbClr val="E0DDD6"/>
                </a:solidFill>
              </a:rPr>
              <a:t>3.- una partición de inicio donde se encuentra el MBR (o </a:t>
            </a:r>
            <a:r>
              <a:rPr lang="es-ES" sz="2000" dirty="0" err="1">
                <a:solidFill>
                  <a:srgbClr val="E0DDD6"/>
                </a:solidFill>
              </a:rPr>
              <a:t>boot</a:t>
            </a:r>
            <a:r>
              <a:rPr lang="es-ES" sz="2000" dirty="0">
                <a:solidFill>
                  <a:srgbClr val="E0DDD6"/>
                </a:solidFill>
              </a:rPr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310</Words>
  <Application>Microsoft Office PowerPoint</Application>
  <PresentationFormat>Panorámica</PresentationFormat>
  <Paragraphs>71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15</cp:revision>
  <dcterms:created xsi:type="dcterms:W3CDTF">2020-01-11T18:29:00Z</dcterms:created>
  <dcterms:modified xsi:type="dcterms:W3CDTF">2022-02-04T01:04:36Z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