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Quinta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sz="5000" dirty="0" smtClean="0">
                <a:solidFill>
                  <a:srgbClr val="E0DDD6"/>
                </a:solidFill>
              </a:rPr>
              <a:t>Continuar con los scripts de bash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sz="5000" dirty="0" smtClean="0">
                <a:solidFill>
                  <a:srgbClr val="E0DDD6"/>
                </a:solidFill>
              </a:rPr>
              <a:t>////Practica///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898621" y="1881027"/>
            <a:ext cx="6252518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sz="5000" dirty="0">
                <a:solidFill>
                  <a:srgbClr val="E0DDD6"/>
                </a:solidFill>
              </a:rPr>
              <a:t>450 archivos, separar los archivos por propietarios y extensiones usando scripts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Primera Clase</a:t>
            </a:r>
            <a:endParaRPr lang="es-MX" sz="28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898621" y="1881027"/>
            <a:ext cx="6252518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sz="5000" dirty="0">
                <a:solidFill>
                  <a:srgbClr val="E0DDD6"/>
                </a:solidFill>
              </a:rPr>
              <a:t>///Listo Diviertanse///</a:t>
            </a:r>
            <a:endParaRPr lang="es-ES" sz="5000" dirty="0">
              <a:solidFill>
                <a:srgbClr val="E0DDD6"/>
              </a:solidFill>
            </a:endParaRPr>
          </a:p>
          <a:p>
            <a:r>
              <a:rPr lang="es-ES" sz="5000" dirty="0">
                <a:solidFill>
                  <a:srgbClr val="E0DDD6"/>
                </a:solidFill>
              </a:rPr>
              <a:t>Tarea</a:t>
            </a:r>
            <a:endParaRPr lang="es-ES" sz="5000" dirty="0">
              <a:solidFill>
                <a:srgbClr val="E0DDD6"/>
              </a:solidFill>
            </a:endParaRPr>
          </a:p>
          <a:p>
            <a:r>
              <a:rPr lang="es-ES" sz="5000" dirty="0">
                <a:solidFill>
                  <a:srgbClr val="E0DDD6"/>
                </a:solidFill>
              </a:rPr>
              <a:t>//terminar el script///</a:t>
            </a:r>
            <a:endParaRPr lang="es-ES" sz="5000" dirty="0">
              <a:solidFill>
                <a:srgbClr val="E0DDD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Presentation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SoporteIt</cp:lastModifiedBy>
  <cp:revision>9</cp:revision>
  <dcterms:created xsi:type="dcterms:W3CDTF">2020-01-11T18:29:00Z</dcterms:created>
  <dcterms:modified xsi:type="dcterms:W3CDTF">2020-02-05T19:24:29Z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