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324735" y="2998470"/>
            <a:ext cx="75291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///Mejorando el script///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324735" y="2088515"/>
            <a:ext cx="75291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sz="5000" dirty="0" smtClean="0">
                <a:solidFill>
                  <a:srgbClr val="E0DDD6"/>
                </a:solidFill>
              </a:rPr>
              <a:t>If </a:t>
            </a:r>
            <a:endParaRPr lang="es-ES" sz="5000" dirty="0" smtClean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if else</a:t>
            </a:r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for</a:t>
            </a:r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while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" y="17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//buscar aplicaciones o programas para tu distribucion//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8</cp:revision>
  <dcterms:created xsi:type="dcterms:W3CDTF">2020-01-11T18:29:00Z</dcterms:created>
  <dcterms:modified xsi:type="dcterms:W3CDTF">2020-02-05T19:26:34Z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