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70" r:id="rId13"/>
    <p:sldId id="25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12595" y="2871470"/>
            <a:ext cx="942721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s-MX" sz="5000" dirty="0">
                <a:solidFill>
                  <a:srgbClr val="E0DDD6"/>
                </a:solidFill>
              </a:rPr>
              <a:t>Cualquier opcion que usen es correcta claro que unos son mas rapidos que otros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147060" y="2649855"/>
            <a:ext cx="58839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s-MX" sz="5000" dirty="0">
                <a:solidFill>
                  <a:srgbClr val="E0DDD6"/>
                </a:solidFill>
              </a:rPr>
              <a:t>Nombren profesiones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  <a:endParaRPr lang="es-ES" sz="48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//Presentar la exposicion de los casos practicos//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12595" y="2871470"/>
            <a:ext cx="94272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s-MX" sz="5000" dirty="0">
                <a:solidFill>
                  <a:srgbClr val="E0DDD6"/>
                </a:solidFill>
              </a:rPr>
              <a:t>¿Como instalar programas en linux?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404235" y="2090420"/>
            <a:ext cx="53695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s-MX" sz="5000" dirty="0">
                <a:solidFill>
                  <a:srgbClr val="E0DDD6"/>
                </a:solidFill>
              </a:rPr>
              <a:t>Usando los gestores predeterminados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404235" y="2090420"/>
            <a:ext cx="53695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s-MX" sz="5000" dirty="0">
                <a:solidFill>
                  <a:srgbClr val="E0DDD6"/>
                </a:solidFill>
              </a:rPr>
              <a:t>dkpg -i</a:t>
            </a:r>
            <a:endParaRPr lang="es-ES" altLang="es-MX" sz="5000" dirty="0">
              <a:solidFill>
                <a:srgbClr val="E0DDD6"/>
              </a:solidFill>
            </a:endParaRPr>
          </a:p>
          <a:p>
            <a:r>
              <a:rPr lang="es-ES" altLang="es-MX" sz="5000" dirty="0">
                <a:solidFill>
                  <a:srgbClr val="E0DDD6"/>
                </a:solidFill>
              </a:rPr>
              <a:t>Pacman</a:t>
            </a:r>
            <a:endParaRPr lang="es-ES" altLang="es-MX" sz="5000" dirty="0">
              <a:solidFill>
                <a:srgbClr val="E0DDD6"/>
              </a:solidFill>
            </a:endParaRPr>
          </a:p>
          <a:p>
            <a:r>
              <a:rPr lang="es-ES" altLang="es-MX" sz="5000" dirty="0">
                <a:solidFill>
                  <a:srgbClr val="E0DDD6"/>
                </a:solidFill>
              </a:rPr>
              <a:t>Yum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776220" y="2090420"/>
            <a:ext cx="72142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s-MX" sz="5000" dirty="0">
                <a:solidFill>
                  <a:srgbClr val="E0DDD6"/>
                </a:solidFill>
              </a:rPr>
              <a:t>Gestores de la comunidad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404235" y="2090420"/>
            <a:ext cx="53695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s-MX" sz="5000" dirty="0">
                <a:solidFill>
                  <a:srgbClr val="E0DDD6"/>
                </a:solidFill>
              </a:rPr>
              <a:t>Apt</a:t>
            </a:r>
            <a:endParaRPr lang="es-ES" altLang="es-MX" sz="5000" dirty="0">
              <a:solidFill>
                <a:srgbClr val="E0DDD6"/>
              </a:solidFill>
            </a:endParaRPr>
          </a:p>
          <a:p>
            <a:r>
              <a:rPr lang="es-ES" altLang="es-MX" sz="5000" dirty="0">
                <a:solidFill>
                  <a:srgbClr val="E0DDD6"/>
                </a:solidFill>
              </a:rPr>
              <a:t>aur</a:t>
            </a:r>
            <a:endParaRPr lang="es-ES" altLang="es-MX" sz="5000" dirty="0">
              <a:solidFill>
                <a:srgbClr val="E0DDD6"/>
              </a:solidFill>
            </a:endParaRPr>
          </a:p>
          <a:p>
            <a:r>
              <a:rPr lang="es-ES" altLang="es-MX" sz="5000" dirty="0">
                <a:solidFill>
                  <a:srgbClr val="E0DDD6"/>
                </a:solidFill>
              </a:rPr>
              <a:t>Dnf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01900" y="2090420"/>
            <a:ext cx="691070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s-MX" sz="5000" dirty="0">
                <a:solidFill>
                  <a:srgbClr val="E0DDD6"/>
                </a:solidFill>
              </a:rPr>
              <a:t>Unificacion de sitemas</a:t>
            </a:r>
            <a:endParaRPr lang="es-ES" altLang="es-MX" sz="5000" dirty="0">
              <a:solidFill>
                <a:srgbClr val="E0DDD6"/>
              </a:solidFill>
            </a:endParaRPr>
          </a:p>
          <a:p>
            <a:r>
              <a:rPr lang="es-ES" altLang="es-MX" sz="5000" dirty="0">
                <a:solidFill>
                  <a:srgbClr val="E0DDD6"/>
                </a:solidFill>
              </a:rPr>
              <a:t>Snap </a:t>
            </a:r>
            <a:endParaRPr lang="es-ES" altLang="es-MX" sz="5000" dirty="0">
              <a:solidFill>
                <a:srgbClr val="E0DDD6"/>
              </a:solidFill>
            </a:endParaRPr>
          </a:p>
          <a:p>
            <a:r>
              <a:rPr lang="es-ES" altLang="es-MX" sz="5000" dirty="0">
                <a:solidFill>
                  <a:srgbClr val="E0DDD6"/>
                </a:solidFill>
              </a:rPr>
              <a:t>linuximage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01900" y="2090420"/>
            <a:ext cx="691070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s-MX" sz="5000" dirty="0">
                <a:solidFill>
                  <a:srgbClr val="E0DDD6"/>
                </a:solidFill>
              </a:rPr>
              <a:t>A pata como en los tiempos antiguos</a:t>
            </a:r>
            <a:endParaRPr lang="es-ES" altLang="es-MX" sz="5000" dirty="0">
              <a:solidFill>
                <a:srgbClr val="E0DDD6"/>
              </a:solidFill>
            </a:endParaRPr>
          </a:p>
          <a:p>
            <a:r>
              <a:rPr lang="es-ES" altLang="es-MX" sz="5000" dirty="0">
                <a:solidFill>
                  <a:srgbClr val="E0DDD6"/>
                </a:solidFill>
              </a:rPr>
              <a:t>./configure</a:t>
            </a:r>
            <a:endParaRPr lang="es-ES" altLang="es-MX" sz="5000" dirty="0">
              <a:solidFill>
                <a:srgbClr val="E0DDD6"/>
              </a:solidFill>
            </a:endParaRPr>
          </a:p>
          <a:p>
            <a:r>
              <a:rPr lang="es-ES" altLang="es-MX" sz="5000" dirty="0">
                <a:solidFill>
                  <a:srgbClr val="E0DDD6"/>
                </a:solidFill>
              </a:rPr>
              <a:t>make </a:t>
            </a:r>
            <a:endParaRPr lang="es-ES" altLang="es-MX" sz="5000" dirty="0">
              <a:solidFill>
                <a:srgbClr val="E0DDD6"/>
              </a:solidFill>
            </a:endParaRPr>
          </a:p>
          <a:p>
            <a:r>
              <a:rPr lang="es-ES" altLang="es-MX" sz="5000" dirty="0">
                <a:solidFill>
                  <a:srgbClr val="E0DDD6"/>
                </a:solidFill>
              </a:rPr>
              <a:t>make install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Presentation</Application>
  <PresentationFormat>Panorámica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SoporteIt</cp:lastModifiedBy>
  <cp:revision>9</cp:revision>
  <dcterms:created xsi:type="dcterms:W3CDTF">2020-01-11T18:29:00Z</dcterms:created>
  <dcterms:modified xsi:type="dcterms:W3CDTF">2020-02-05T19:36:41Z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