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94535" y="2861310"/>
            <a:ext cx="82042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Exposiciones</a:t>
            </a:r>
            <a:endParaRPr lang="es-ES" sz="5000" dirty="0" smtClean="0">
              <a:solidFill>
                <a:srgbClr val="E0DDD6"/>
              </a:solidFill>
            </a:endParaRPr>
          </a:p>
          <a:p>
            <a:r>
              <a:rPr lang="es-ES" sz="5000" dirty="0" smtClean="0">
                <a:solidFill>
                  <a:srgbClr val="E0DDD6"/>
                </a:solidFill>
              </a:rPr>
              <a:t>se resuelven dudas///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enviar un archivo donde pongan que equipo es necesario, cuanto seria el costo por equipo que software usarian, o que alternativas tenemos//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Presentation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SWAstro</vt:lpstr>
      <vt:lpstr>Tema de Office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8</cp:revision>
  <dcterms:created xsi:type="dcterms:W3CDTF">2020-01-11T18:29:00Z</dcterms:created>
  <dcterms:modified xsi:type="dcterms:W3CDTF">2020-02-05T19:49:56Z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