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0C6"/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D4D0C6"/>
                </a:solidFill>
              </a:rPr>
              <a:t>Plataformas Operativas</a:t>
            </a:r>
            <a:endParaRPr lang="es-MX" sz="50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326005" y="2871470"/>
            <a:ext cx="738949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///Siguen exposiciones///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dirty="0" smtClean="0">
                <a:solidFill>
                  <a:srgbClr val="E0DDD6"/>
                </a:solidFill>
              </a:rPr>
              <a:t>Tarea</a:t>
            </a:r>
            <a:endParaRPr lang="es-ES" sz="4800" dirty="0" smtClean="0">
              <a:solidFill>
                <a:srgbClr val="E0DDD6"/>
              </a:solidFill>
            </a:endParaRP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// </a:t>
            </a:r>
            <a:r>
              <a:rPr lang="es-ES" sz="3000" dirty="0">
                <a:solidFill>
                  <a:srgbClr val="E0DDD6"/>
                </a:solidFill>
              </a:rPr>
              <a:t>Verificar si se hicieron correciones al archivo o notaciones</a:t>
            </a:r>
            <a:endParaRPr lang="es-ES" sz="3000" dirty="0">
              <a:solidFill>
                <a:srgbClr val="E0DDD6"/>
              </a:solidFill>
            </a:endParaRPr>
          </a:p>
          <a:p>
            <a:pPr algn="ctr"/>
            <a:r>
              <a:rPr lang="es-ES" sz="3000" dirty="0">
                <a:solidFill>
                  <a:srgbClr val="E0DDD6"/>
                </a:solidFill>
              </a:rPr>
              <a:t>los faltantes enviar o los expositores de hoy</a:t>
            </a:r>
            <a:r>
              <a:rPr lang="es-ES" sz="3000" dirty="0" smtClean="0">
                <a:solidFill>
                  <a:srgbClr val="E0DDD6"/>
                </a:solidFill>
              </a:rPr>
              <a:t>//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WPS Presentation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Tema de Office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SoporteIt</cp:lastModifiedBy>
  <cp:revision>9</cp:revision>
  <dcterms:created xsi:type="dcterms:W3CDTF">2020-01-11T18:29:00Z</dcterms:created>
  <dcterms:modified xsi:type="dcterms:W3CDTF">2020-02-05T19:59:21Z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2058-11.2.0.9144</vt:lpwstr>
  </property>
</Properties>
</file>