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24000" y="2871470"/>
            <a:ext cx="95091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dirty="0" smtClean="0">
                <a:solidFill>
                  <a:srgbClr val="E0DDD6"/>
                </a:solidFill>
              </a:rPr>
              <a:t>///seguir con exposiciones, y ver pelicula///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8</cp:revision>
  <dcterms:created xsi:type="dcterms:W3CDTF">2020-01-11T18:29:00Z</dcterms:created>
  <dcterms:modified xsi:type="dcterms:W3CDTF">2020-02-05T20:00:32Z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