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57" r:id="rId11"/>
    <p:sldId id="259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0C6"/>
    <a:srgbClr val="897F66"/>
    <a:srgbClr val="A59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D4D0C6"/>
                </a:solidFill>
              </a:rPr>
              <a:t>Plataformas Operativas</a:t>
            </a:r>
            <a:endParaRPr lang="es-MX" sz="50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921047" y="1880899"/>
            <a:ext cx="83366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dirty="0" smtClean="0">
                <a:solidFill>
                  <a:srgbClr val="E0DDD6"/>
                </a:solidFill>
              </a:rPr>
              <a:t>Tarea</a:t>
            </a:r>
            <a:endParaRPr lang="es-ES" sz="4800" dirty="0" smtClean="0">
              <a:solidFill>
                <a:srgbClr val="E0DDD6"/>
              </a:solidFill>
            </a:endParaRPr>
          </a:p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// </a:t>
            </a:r>
            <a:r>
              <a:rPr lang="es-ES" sz="3000" dirty="0">
                <a:solidFill>
                  <a:srgbClr val="E0DDD6"/>
                </a:solidFill>
              </a:rPr>
              <a:t>de tarea se les deja buscar </a:t>
            </a:r>
            <a:r>
              <a:rPr lang="es-ES" sz="3000">
                <a:solidFill>
                  <a:srgbClr val="E0DDD6"/>
                </a:solidFill>
              </a:rPr>
              <a:t>los </a:t>
            </a:r>
            <a:r>
              <a:rPr lang="es-ES" sz="3000" smtClean="0">
                <a:solidFill>
                  <a:srgbClr val="E0DDD6"/>
                </a:solidFill>
              </a:rPr>
              <a:t>códigos </a:t>
            </a:r>
            <a:r>
              <a:rPr lang="es-ES" sz="3000" dirty="0">
                <a:solidFill>
                  <a:srgbClr val="E0DDD6"/>
                </a:solidFill>
              </a:rPr>
              <a:t>mas utilizados en </a:t>
            </a:r>
            <a:r>
              <a:rPr lang="es-ES" sz="3000" dirty="0" err="1" smtClean="0">
                <a:solidFill>
                  <a:srgbClr val="E0DDD6"/>
                </a:solidFill>
              </a:rPr>
              <a:t>bash</a:t>
            </a:r>
            <a:r>
              <a:rPr lang="es-ES" sz="3000" dirty="0" smtClean="0">
                <a:solidFill>
                  <a:srgbClr val="E0DDD6"/>
                </a:solidFill>
              </a:rPr>
              <a:t>//</a:t>
            </a:r>
            <a:endParaRPr lang="es-ES" sz="3000" dirty="0" smtClean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864360" y="2871470"/>
            <a:ext cx="887666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///Continuamos con la pelicula///</a:t>
            </a:r>
            <a:endParaRPr lang="es-MX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550035" y="2227580"/>
            <a:ext cx="907796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Como hacer tu propio servidor ssh</a:t>
            </a:r>
            <a:endParaRPr lang="es-ES" sz="5000" dirty="0" smtClean="0">
              <a:solidFill>
                <a:srgbClr val="E0DDD6"/>
              </a:solidFill>
            </a:endParaRPr>
          </a:p>
          <a:p>
            <a:pPr algn="ctr"/>
            <a:r>
              <a:rPr lang="es-ES" altLang="es-MX" sz="5000" dirty="0">
                <a:solidFill>
                  <a:srgbClr val="E0DDD6"/>
                </a:solidFill>
              </a:rPr>
              <a:t>instalamos servicio ssh y scp</a:t>
            </a:r>
            <a:endParaRPr lang="es-ES" altLang="es-MX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550035" y="2227580"/>
            <a:ext cx="907796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Adduser</a:t>
            </a:r>
            <a:endParaRPr lang="es-ES" sz="5000" dirty="0" smtClean="0">
              <a:solidFill>
                <a:srgbClr val="E0DDD6"/>
              </a:solidFill>
            </a:endParaRPr>
          </a:p>
          <a:p>
            <a:r>
              <a:rPr lang="es-ES" sz="5000" dirty="0">
                <a:solidFill>
                  <a:srgbClr val="E0DDD6"/>
                </a:solidFill>
              </a:rPr>
              <a:t>useradd</a:t>
            </a:r>
            <a:endParaRPr lang="es-ES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550035" y="2227580"/>
            <a:ext cx="907796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deluser</a:t>
            </a:r>
            <a:endParaRPr lang="es-ES" sz="5000" dirty="0" smtClean="0">
              <a:solidFill>
                <a:srgbClr val="E0DDD6"/>
              </a:solidFill>
            </a:endParaRPr>
          </a:p>
          <a:p>
            <a:endParaRPr lang="es-ES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550035" y="2227580"/>
            <a:ext cx="907796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addgroup</a:t>
            </a:r>
            <a:endParaRPr lang="es-ES" sz="5000" dirty="0" smtClean="0">
              <a:solidFill>
                <a:srgbClr val="E0DDD6"/>
              </a:solidFill>
            </a:endParaRPr>
          </a:p>
          <a:p>
            <a:endParaRPr lang="es-ES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150235" y="2197100"/>
            <a:ext cx="58928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permisos de archivos</a:t>
            </a:r>
            <a:endParaRPr lang="es-ES" sz="5000" dirty="0" smtClean="0">
              <a:solidFill>
                <a:srgbClr val="E0DDD6"/>
              </a:solidFill>
            </a:endParaRPr>
          </a:p>
          <a:p>
            <a:endParaRPr lang="es-ES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550035" y="2227580"/>
            <a:ext cx="907796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addgroup</a:t>
            </a:r>
            <a:endParaRPr lang="es-ES" sz="5000" dirty="0" smtClean="0">
              <a:solidFill>
                <a:srgbClr val="E0DDD6"/>
              </a:solidFill>
            </a:endParaRPr>
          </a:p>
          <a:p>
            <a:endParaRPr lang="es-ES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</Words>
  <Application>WPS Presentation</Application>
  <PresentationFormat>Panorámica</PresentationFormat>
  <Paragraphs>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SWAstro</vt:lpstr>
      <vt:lpstr>Tema de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rojas</dc:creator>
  <cp:lastModifiedBy>SoporteIt</cp:lastModifiedBy>
  <cp:revision>8</cp:revision>
  <dcterms:created xsi:type="dcterms:W3CDTF">2020-01-11T18:29:00Z</dcterms:created>
  <dcterms:modified xsi:type="dcterms:W3CDTF">2020-02-05T20:05:15Z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2058-11.2.0.9144</vt:lpwstr>
  </property>
</Properties>
</file>