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897F66"/>
                </a:solidFill>
              </a:rPr>
              <a:t>Plataformas Operativas</a:t>
            </a:r>
            <a:endParaRPr lang="es-MX" sz="50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Primera Clase</a:t>
            </a:r>
            <a:endParaRPr lang="es-MX" sz="2800" dirty="0">
              <a:solidFill>
                <a:srgbClr val="897F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Primera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CuadroTexto 4"/>
          <p:cNvSpPr txBox="1"/>
          <p:nvPr/>
        </p:nvSpPr>
        <p:spPr>
          <a:xfrm>
            <a:off x="4319905" y="1497965"/>
            <a:ext cx="355155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MX" sz="5000" dirty="0">
                <a:solidFill>
                  <a:srgbClr val="897F66"/>
                </a:solidFill>
              </a:rPr>
              <a:t>Presentacion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2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Primera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CuadroTexto 4"/>
          <p:cNvSpPr txBox="1"/>
          <p:nvPr/>
        </p:nvSpPr>
        <p:spPr>
          <a:xfrm>
            <a:off x="1154430" y="1848485"/>
            <a:ext cx="93154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2400" dirty="0">
                <a:solidFill>
                  <a:srgbClr val="897F66"/>
                </a:solidFill>
              </a:rPr>
              <a:t>1.- ¿porque estan en la carrera?</a:t>
            </a:r>
          </a:p>
          <a:p>
            <a:pPr algn="l"/>
            <a:r>
              <a:rPr lang="es-ES" altLang="es-MX" sz="2400" dirty="0">
                <a:solidFill>
                  <a:srgbClr val="897F66"/>
                </a:solidFill>
              </a:rPr>
              <a:t>2.- ¿en que semestre estan?</a:t>
            </a:r>
          </a:p>
          <a:p>
            <a:r>
              <a:rPr lang="es-ES" altLang="es-MX" sz="2400" dirty="0">
                <a:solidFill>
                  <a:srgbClr val="897F66"/>
                </a:solidFill>
              </a:rPr>
              <a:t>3.- ¿que te gusta (hobbys)?</a:t>
            </a:r>
          </a:p>
          <a:p>
            <a:r>
              <a:rPr lang="es-ES" altLang="es-MX" sz="2400" dirty="0">
                <a:solidFill>
                  <a:srgbClr val="897F66"/>
                </a:solidFill>
              </a:rPr>
              <a:t>4.- ¿algun proyecto en mente?</a:t>
            </a:r>
          </a:p>
          <a:p>
            <a:r>
              <a:rPr lang="es-ES" altLang="es-MX" sz="2400" dirty="0">
                <a:solidFill>
                  <a:srgbClr val="897F66"/>
                </a:solidFill>
              </a:rPr>
              <a:t>5.- ¿que edad tienes?</a:t>
            </a:r>
          </a:p>
          <a:p>
            <a:r>
              <a:rPr lang="es-ES" altLang="es-MX" sz="2400" dirty="0">
                <a:solidFill>
                  <a:srgbClr val="897F66"/>
                </a:solidFill>
              </a:rPr>
              <a:t>6.- ¿que recomendaciones o comentarios escucharon de la materia?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Primera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CuadroTexto 4"/>
          <p:cNvSpPr txBox="1"/>
          <p:nvPr/>
        </p:nvSpPr>
        <p:spPr>
          <a:xfrm>
            <a:off x="2644775" y="1719580"/>
            <a:ext cx="69030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MX" sz="3000" dirty="0">
                <a:solidFill>
                  <a:srgbClr val="897F66"/>
                </a:solidFill>
              </a:rPr>
              <a:t>¿Que podemos hacer con esta materia? parte 1.</a:t>
            </a:r>
          </a:p>
          <a:p>
            <a:pPr algn="ctr"/>
            <a:endParaRPr lang="es-ES" altLang="es-MX" sz="3000" dirty="0">
              <a:solidFill>
                <a:srgbClr val="897F66"/>
              </a:solidFill>
            </a:endParaRPr>
          </a:p>
          <a:p>
            <a:pPr algn="ctr"/>
            <a:r>
              <a:rPr lang="es-ES" altLang="es-MX" sz="2600" dirty="0">
                <a:solidFill>
                  <a:srgbClr val="897F66"/>
                </a:solidFill>
              </a:rPr>
              <a:t>Busqueda de alternativas de Sw.</a:t>
            </a:r>
          </a:p>
          <a:p>
            <a:pPr algn="ctr"/>
            <a:r>
              <a:rPr lang="es-ES" altLang="es-MX" sz="2600" dirty="0">
                <a:solidFill>
                  <a:srgbClr val="897F66"/>
                </a:solidFill>
              </a:rPr>
              <a:t>Adaptaciones de proyectos reales.</a:t>
            </a:r>
          </a:p>
          <a:p>
            <a:pPr algn="ctr"/>
            <a:r>
              <a:rPr lang="es-ES" altLang="es-MX" sz="2600" dirty="0">
                <a:solidFill>
                  <a:srgbClr val="897F66"/>
                </a:solidFill>
              </a:rPr>
              <a:t>Conocimiento de linux.</a:t>
            </a:r>
          </a:p>
          <a:p>
            <a:pPr algn="ctr"/>
            <a:r>
              <a:rPr lang="es-ES" altLang="es-MX" sz="2600" dirty="0">
                <a:solidFill>
                  <a:srgbClr val="897F66"/>
                </a:solidFill>
              </a:rPr>
              <a:t>Manejo basico de terminal en linux.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Primera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CuadroTexto 4"/>
          <p:cNvSpPr txBox="1"/>
          <p:nvPr/>
        </p:nvSpPr>
        <p:spPr>
          <a:xfrm>
            <a:off x="1466335" y="1719580"/>
            <a:ext cx="877329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MX" sz="3000" dirty="0">
                <a:solidFill>
                  <a:srgbClr val="897F66"/>
                </a:solidFill>
              </a:rPr>
              <a:t>¿Que podemos hacer con esta materia?  parte 2.</a:t>
            </a:r>
          </a:p>
          <a:p>
            <a:pPr algn="ctr"/>
            <a:endParaRPr lang="es-ES" altLang="es-MX" sz="2000" dirty="0">
              <a:solidFill>
                <a:srgbClr val="897F66"/>
              </a:solidFill>
            </a:endParaRPr>
          </a:p>
          <a:p>
            <a:pPr algn="ctr"/>
            <a:r>
              <a:rPr lang="es-ES" altLang="es-MX" sz="2600" dirty="0">
                <a:solidFill>
                  <a:srgbClr val="897F66"/>
                </a:solidFill>
              </a:rPr>
              <a:t>servidores dinamicos (Servidor Lamp).</a:t>
            </a:r>
          </a:p>
          <a:p>
            <a:pPr algn="ctr"/>
            <a:r>
              <a:rPr lang="es-ES" altLang="es-MX" sz="2600" dirty="0">
                <a:solidFill>
                  <a:srgbClr val="897F66"/>
                </a:solidFill>
              </a:rPr>
              <a:t>monitores de red (Ntopng, mencion de cacti, y pandoraFms).</a:t>
            </a:r>
          </a:p>
          <a:p>
            <a:pPr algn="ctr"/>
            <a:r>
              <a:rPr lang="es-ES" altLang="es-MX" sz="2600" dirty="0">
                <a:solidFill>
                  <a:srgbClr val="897F66"/>
                </a:solidFill>
              </a:rPr>
              <a:t>paginas web mediante cms (Wordpress y druppal).</a:t>
            </a:r>
          </a:p>
          <a:p>
            <a:pPr algn="ctr"/>
            <a:r>
              <a:rPr lang="es-ES" altLang="es-MX" sz="2600" dirty="0">
                <a:solidFill>
                  <a:srgbClr val="897F66"/>
                </a:solidFill>
              </a:rPr>
              <a:t>propia nube (Owncload y servidor ssh).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Primera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CuadroTexto 4"/>
          <p:cNvSpPr txBox="1"/>
          <p:nvPr/>
        </p:nvSpPr>
        <p:spPr>
          <a:xfrm>
            <a:off x="1466335" y="1719580"/>
            <a:ext cx="8773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MX" sz="3400" dirty="0" smtClean="0">
                <a:solidFill>
                  <a:srgbClr val="897F66"/>
                </a:solidFill>
              </a:rPr>
              <a:t>Tarea 1</a:t>
            </a:r>
          </a:p>
          <a:p>
            <a:pPr algn="ctr"/>
            <a:endParaRPr lang="es-ES" altLang="es-MX" sz="3400" dirty="0">
              <a:solidFill>
                <a:srgbClr val="897F66"/>
              </a:solidFill>
            </a:endParaRPr>
          </a:p>
          <a:p>
            <a:pPr algn="ctr"/>
            <a:r>
              <a:rPr lang="es-ES" altLang="es-MX" sz="3400" dirty="0">
                <a:solidFill>
                  <a:srgbClr val="897F66"/>
                </a:solidFill>
              </a:rPr>
              <a:t>	Investigar el programa de la materia</a:t>
            </a:r>
            <a:endParaRPr lang="es-ES" altLang="es-MX" sz="3400" dirty="0" smtClean="0">
              <a:solidFill>
                <a:srgbClr val="897F66"/>
              </a:solidFill>
            </a:endParaRPr>
          </a:p>
          <a:p>
            <a:pPr algn="ctr"/>
            <a:endParaRPr lang="es-ES" altLang="es-MX" sz="2600" dirty="0">
              <a:solidFill>
                <a:srgbClr val="897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75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174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8</cp:revision>
  <dcterms:created xsi:type="dcterms:W3CDTF">2020-01-11T18:29:00Z</dcterms:created>
  <dcterms:modified xsi:type="dcterms:W3CDTF">2020-01-14T17:30:52Z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2058-11.2.0.9127</vt:lpwstr>
  </property>
</Properties>
</file>