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DD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4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6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7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7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HzkHlPa1wo8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eJuvKn5j_k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Plataformas Operativas</a:t>
            </a:r>
            <a:endParaRPr lang="es-MX" sz="5000" dirty="0">
              <a:solidFill>
                <a:srgbClr val="E0DDD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Tercera Clase</a:t>
            </a:r>
            <a:endParaRPr lang="es-MX" sz="28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Tercera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97925" y="1916279"/>
            <a:ext cx="9704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¿Diferencias entre un SO de servidor y un SO estándar?</a:t>
            </a:r>
          </a:p>
          <a:p>
            <a:r>
              <a:rPr lang="es-ES" sz="2800" dirty="0" smtClean="0">
                <a:solidFill>
                  <a:srgbClr val="E0DDD6"/>
                </a:solidFill>
              </a:rPr>
              <a:t>¿que convierte un servidor en un servidor?</a:t>
            </a:r>
            <a:endParaRPr lang="es-ES" sz="28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Tercera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471351" y="1784869"/>
            <a:ext cx="6689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solidFill>
                  <a:srgbClr val="E0DDD6"/>
                </a:solidFill>
              </a:rPr>
              <a:t>///TAREA///</a:t>
            </a:r>
          </a:p>
          <a:p>
            <a:pPr algn="ctr"/>
            <a:r>
              <a:rPr lang="es-ES" sz="2800" dirty="0" smtClean="0">
                <a:solidFill>
                  <a:srgbClr val="E0DDD6"/>
                </a:solidFill>
              </a:rPr>
              <a:t>Investigar requerimientos mínimos de los SO mencionados</a:t>
            </a:r>
          </a:p>
          <a:p>
            <a:pPr algn="ctr"/>
            <a:r>
              <a:rPr lang="es-ES" sz="2800" dirty="0" smtClean="0">
                <a:solidFill>
                  <a:srgbClr val="E0DDD6"/>
                </a:solidFill>
              </a:rPr>
              <a:t>Investigar Copyright, </a:t>
            </a:r>
            <a:r>
              <a:rPr lang="es-ES" sz="2800" dirty="0" err="1">
                <a:solidFill>
                  <a:srgbClr val="E0DDD6"/>
                </a:solidFill>
              </a:rPr>
              <a:t>C</a:t>
            </a:r>
            <a:r>
              <a:rPr lang="es-ES" sz="2800" dirty="0" err="1" smtClean="0">
                <a:solidFill>
                  <a:srgbClr val="E0DDD6"/>
                </a:solidFill>
              </a:rPr>
              <a:t>opyleft</a:t>
            </a:r>
            <a:r>
              <a:rPr lang="es-ES" sz="2800" dirty="0" smtClean="0">
                <a:solidFill>
                  <a:srgbClr val="E0DDD6"/>
                </a:solidFill>
              </a:rPr>
              <a:t> y </a:t>
            </a:r>
            <a:r>
              <a:rPr lang="es-ES" sz="2800" dirty="0" err="1" smtClean="0">
                <a:solidFill>
                  <a:srgbClr val="E0DDD6"/>
                </a:solidFill>
              </a:rPr>
              <a:t>Gnu</a:t>
            </a:r>
            <a:endParaRPr lang="es-ES" sz="2800" dirty="0">
              <a:solidFill>
                <a:srgbClr val="E0DDD6"/>
              </a:solidFill>
            </a:endParaRPr>
          </a:p>
        </p:txBody>
      </p:sp>
      <p:pic>
        <p:nvPicPr>
          <p:cNvPr id="1028" name="Picture 4" descr="Resultado de imagen para gnu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43" y="3817002"/>
            <a:ext cx="1535713" cy="150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01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Tercera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Tercera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257167" y="1916279"/>
            <a:ext cx="7677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solidFill>
                  <a:srgbClr val="E0DDD6"/>
                </a:solidFill>
              </a:rPr>
              <a:t>¿</a:t>
            </a:r>
            <a:r>
              <a:rPr lang="es-ES" sz="3000" dirty="0" smtClean="0">
                <a:solidFill>
                  <a:srgbClr val="E0DDD6"/>
                </a:solidFill>
              </a:rPr>
              <a:t>Que es un sistema operativo?</a:t>
            </a:r>
          </a:p>
          <a:p>
            <a:r>
              <a:rPr lang="es-ES" sz="3000" dirty="0" smtClean="0">
                <a:solidFill>
                  <a:srgbClr val="E0DDD6"/>
                </a:solidFill>
              </a:rPr>
              <a:t>¿Cuando se crea el sistema operativo?</a:t>
            </a:r>
          </a:p>
          <a:p>
            <a:endParaRPr lang="es-ES" sz="3000" dirty="0" smtClean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5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Tercera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257167" y="1916279"/>
            <a:ext cx="7677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¿Primera versión de Windows?</a:t>
            </a:r>
          </a:p>
          <a:p>
            <a:r>
              <a:rPr lang="es-ES" sz="3000" dirty="0" smtClean="0">
                <a:solidFill>
                  <a:srgbClr val="E0DDD6"/>
                </a:solidFill>
              </a:rPr>
              <a:t>¿Primera versión de </a:t>
            </a:r>
            <a:r>
              <a:rPr lang="es-ES" sz="3000" dirty="0" err="1" smtClean="0">
                <a:solidFill>
                  <a:srgbClr val="E0DDD6"/>
                </a:solidFill>
              </a:rPr>
              <a:t>mac</a:t>
            </a:r>
            <a:r>
              <a:rPr lang="es-ES" sz="3000" dirty="0" smtClean="0">
                <a:solidFill>
                  <a:srgbClr val="E0DDD6"/>
                </a:solidFill>
              </a:rPr>
              <a:t> os?</a:t>
            </a:r>
            <a:endParaRPr lang="es-MX" sz="3000" dirty="0">
              <a:solidFill>
                <a:srgbClr val="E0DDD6"/>
              </a:solidFill>
            </a:endParaRPr>
          </a:p>
          <a:p>
            <a:r>
              <a:rPr lang="es-ES" sz="3000" dirty="0" smtClean="0">
                <a:solidFill>
                  <a:srgbClr val="E0DDD6"/>
                </a:solidFill>
              </a:rPr>
              <a:t>¿Quien crea Windows?</a:t>
            </a:r>
          </a:p>
          <a:p>
            <a:r>
              <a:rPr lang="es-ES" sz="3000" dirty="0" smtClean="0">
                <a:solidFill>
                  <a:srgbClr val="E0DDD6"/>
                </a:solidFill>
              </a:rPr>
              <a:t>¿Quien crea Apple?</a:t>
            </a:r>
          </a:p>
          <a:p>
            <a:r>
              <a:rPr lang="es-ES" sz="3000" dirty="0" smtClean="0">
                <a:solidFill>
                  <a:srgbClr val="E0DDD6"/>
                </a:solidFill>
              </a:rPr>
              <a:t>¿Quien crea Linux?</a:t>
            </a:r>
          </a:p>
          <a:p>
            <a:r>
              <a:rPr lang="es-ES" sz="3000" dirty="0" smtClean="0">
                <a:solidFill>
                  <a:srgbClr val="E0DDD6"/>
                </a:solidFill>
              </a:rPr>
              <a:t>¿El porque de cada uno?</a:t>
            </a:r>
          </a:p>
        </p:txBody>
      </p:sp>
      <p:pic>
        <p:nvPicPr>
          <p:cNvPr id="6" name="Picture 2" descr="Resultado de imagen para linus torvalds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986" y="612793"/>
            <a:ext cx="2838514" cy="189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bill gates funny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42" y="2597211"/>
            <a:ext cx="2286758" cy="171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n para steve jobs funny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221" y="4466347"/>
            <a:ext cx="2991279" cy="157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83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Tercera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257167" y="1916279"/>
            <a:ext cx="7677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¿Existe algún otro sistema operativo aparte de los tres?</a:t>
            </a:r>
          </a:p>
          <a:p>
            <a:endParaRPr lang="es-ES" sz="3000" dirty="0">
              <a:solidFill>
                <a:srgbClr val="E0DDD6"/>
              </a:solidFill>
            </a:endParaRPr>
          </a:p>
          <a:p>
            <a:r>
              <a:rPr lang="es-ES" sz="3000" dirty="0" smtClean="0">
                <a:solidFill>
                  <a:srgbClr val="E0DDD6"/>
                </a:solidFill>
              </a:rPr>
              <a:t>Que mas encontraron</a:t>
            </a:r>
          </a:p>
        </p:txBody>
      </p:sp>
    </p:spTree>
    <p:extLst>
      <p:ext uri="{BB962C8B-B14F-4D97-AF65-F5344CB8AC3E}">
        <p14:creationId xmlns:p14="http://schemas.microsoft.com/office/powerpoint/2010/main" val="77780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Tercera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hlinkClick r:id="rId6"/>
              </a:rPr>
              <a:t>https://www.youtube.com/watch?v=HzkHlPa1wo8</a:t>
            </a:r>
            <a:endParaRPr lang="es-MX" dirty="0"/>
          </a:p>
          <a:p>
            <a:r>
              <a:rPr lang="es-ES" dirty="0">
                <a:solidFill>
                  <a:srgbClr val="E0DDD6"/>
                </a:solidFill>
              </a:rPr>
              <a:t>Sistemas operativos </a:t>
            </a:r>
            <a:r>
              <a:rPr lang="es-ES" dirty="0" smtClean="0">
                <a:solidFill>
                  <a:srgbClr val="E0DDD6"/>
                </a:solidFill>
              </a:rPr>
              <a:t>móviles</a:t>
            </a:r>
            <a:endParaRPr lang="es-ES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1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Tercera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713470" y="1916279"/>
            <a:ext cx="87485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hlinkClick r:id="rId6"/>
              </a:rPr>
              <a:t>https</a:t>
            </a:r>
            <a:r>
              <a:rPr lang="es-MX" sz="3200" dirty="0">
                <a:hlinkClick r:id="rId6"/>
              </a:rPr>
              <a:t>://</a:t>
            </a:r>
            <a:r>
              <a:rPr lang="es-MX" sz="3200" dirty="0" smtClean="0">
                <a:hlinkClick r:id="rId6"/>
              </a:rPr>
              <a:t>www.youtube.com/watch?v=eJuvKn5j_kE</a:t>
            </a:r>
            <a:endParaRPr lang="es-MX" sz="3200" dirty="0" smtClean="0"/>
          </a:p>
          <a:p>
            <a:r>
              <a:rPr lang="es-ES" sz="3200" dirty="0" smtClean="0">
                <a:solidFill>
                  <a:srgbClr val="E0DDD6"/>
                </a:solidFill>
              </a:rPr>
              <a:t>Sistemas operativos </a:t>
            </a:r>
            <a:r>
              <a:rPr lang="es-ES" sz="3200" dirty="0" err="1" smtClean="0">
                <a:solidFill>
                  <a:srgbClr val="E0DDD6"/>
                </a:solidFill>
              </a:rPr>
              <a:t>lap</a:t>
            </a:r>
            <a:r>
              <a:rPr lang="es-ES" sz="3200" dirty="0" smtClean="0">
                <a:solidFill>
                  <a:srgbClr val="E0DDD6"/>
                </a:solidFill>
              </a:rPr>
              <a:t> y pc</a:t>
            </a:r>
            <a:endParaRPr lang="es-MX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1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Tercera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257167" y="1916279"/>
            <a:ext cx="7677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solidFill>
                  <a:srgbClr val="E0DDD6"/>
                </a:solidFill>
              </a:rPr>
              <a:t>I. Introducción a los Sistemas Operativos (7 </a:t>
            </a:r>
            <a:r>
              <a:rPr lang="es-ES" sz="3000" dirty="0" err="1">
                <a:solidFill>
                  <a:srgbClr val="E0DDD6"/>
                </a:solidFill>
              </a:rPr>
              <a:t>hrs</a:t>
            </a:r>
            <a:r>
              <a:rPr lang="es-ES" sz="3000" dirty="0">
                <a:solidFill>
                  <a:srgbClr val="E0DDD6"/>
                </a:solidFill>
              </a:rPr>
              <a:t>.)</a:t>
            </a:r>
            <a:endParaRPr lang="es-MX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9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Tercera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97925" y="1916279"/>
            <a:ext cx="9704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¿Que </a:t>
            </a:r>
            <a:r>
              <a:rPr lang="es-ES" sz="2800" dirty="0">
                <a:solidFill>
                  <a:srgbClr val="E0DDD6"/>
                </a:solidFill>
              </a:rPr>
              <a:t>sistemas operativos </a:t>
            </a:r>
            <a:r>
              <a:rPr lang="es-ES" sz="2800" dirty="0" smtClean="0">
                <a:solidFill>
                  <a:srgbClr val="E0DDD6"/>
                </a:solidFill>
              </a:rPr>
              <a:t>conocen?</a:t>
            </a:r>
            <a:r>
              <a:rPr lang="es-ES" sz="2800" dirty="0">
                <a:solidFill>
                  <a:srgbClr val="E0DDD6"/>
                </a:solidFill>
              </a:rPr>
              <a:t>	</a:t>
            </a:r>
          </a:p>
          <a:p>
            <a:r>
              <a:rPr lang="es-ES" sz="2800" dirty="0" smtClean="0">
                <a:solidFill>
                  <a:srgbClr val="E0DDD6"/>
                </a:solidFill>
              </a:rPr>
              <a:t>¿Versiones </a:t>
            </a:r>
            <a:r>
              <a:rPr lang="es-ES" sz="2800" dirty="0">
                <a:solidFill>
                  <a:srgbClr val="E0DDD6"/>
                </a:solidFill>
              </a:rPr>
              <a:t>del sistema </a:t>
            </a:r>
            <a:r>
              <a:rPr lang="es-ES" sz="2800" dirty="0" smtClean="0">
                <a:solidFill>
                  <a:srgbClr val="E0DDD6"/>
                </a:solidFill>
              </a:rPr>
              <a:t>operativos?</a:t>
            </a:r>
            <a:r>
              <a:rPr lang="es-ES" sz="2800" dirty="0">
                <a:solidFill>
                  <a:srgbClr val="E0DDD6"/>
                </a:solidFill>
              </a:rPr>
              <a:t>	</a:t>
            </a:r>
          </a:p>
          <a:p>
            <a:r>
              <a:rPr lang="es-ES" sz="2800" dirty="0" smtClean="0">
                <a:solidFill>
                  <a:srgbClr val="E0DDD6"/>
                </a:solidFill>
              </a:rPr>
              <a:t>¿que </a:t>
            </a:r>
            <a:r>
              <a:rPr lang="es-ES" sz="2800" dirty="0">
                <a:solidFill>
                  <a:srgbClr val="E0DDD6"/>
                </a:solidFill>
              </a:rPr>
              <a:t>grandes diferencias tienen los sistemas </a:t>
            </a:r>
            <a:r>
              <a:rPr lang="es-ES" sz="2800" dirty="0" smtClean="0">
                <a:solidFill>
                  <a:srgbClr val="E0DDD6"/>
                </a:solidFill>
              </a:rPr>
              <a:t>operativos?</a:t>
            </a:r>
            <a:endParaRPr lang="es-ES" sz="28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75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205</Words>
  <Application>Microsoft Office PowerPoint</Application>
  <PresentationFormat>Panorámica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10</cp:revision>
  <dcterms:created xsi:type="dcterms:W3CDTF">2020-01-11T18:29:02Z</dcterms:created>
  <dcterms:modified xsi:type="dcterms:W3CDTF">2020-01-14T18:41:45Z</dcterms:modified>
</cp:coreProperties>
</file>