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3" r:id="rId7"/>
    <p:sldId id="260" r:id="rId8"/>
    <p:sldId id="264" r:id="rId9"/>
    <p:sldId id="265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7F66"/>
    <a:srgbClr val="A59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368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716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597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89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441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347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667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529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176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275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072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66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969741" y="2871627"/>
            <a:ext cx="62525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897F66"/>
                </a:solidFill>
              </a:rPr>
              <a:t>Plataformas Operativas</a:t>
            </a:r>
            <a:endParaRPr lang="es-MX" sz="5000" dirty="0">
              <a:solidFill>
                <a:srgbClr val="897F6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1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969741" y="2871627"/>
            <a:ext cx="62525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E0DDD6"/>
                </a:solidFill>
              </a:rPr>
              <a:t>///Revisión de tarea///</a:t>
            </a:r>
            <a:endParaRPr lang="es-MX" sz="50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27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048000" y="26903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>
                <a:solidFill>
                  <a:srgbClr val="E0DDD6"/>
                </a:solidFill>
              </a:rPr>
              <a:t>¿Con que </a:t>
            </a:r>
            <a:r>
              <a:rPr lang="es-ES" dirty="0" err="1" smtClean="0">
                <a:solidFill>
                  <a:srgbClr val="E0DDD6"/>
                </a:solidFill>
              </a:rPr>
              <a:t>distro</a:t>
            </a:r>
            <a:r>
              <a:rPr lang="es-ES" dirty="0" smtClean="0">
                <a:solidFill>
                  <a:srgbClr val="E0DDD6"/>
                </a:solidFill>
              </a:rPr>
              <a:t> trabajaran?</a:t>
            </a:r>
          </a:p>
          <a:p>
            <a:r>
              <a:rPr lang="es-ES" dirty="0" smtClean="0">
                <a:solidFill>
                  <a:srgbClr val="E0DDD6"/>
                </a:solidFill>
              </a:rPr>
              <a:t>¿Resultados de </a:t>
            </a:r>
            <a:r>
              <a:rPr lang="es-ES" dirty="0" err="1" smtClean="0">
                <a:solidFill>
                  <a:srgbClr val="E0DDD6"/>
                </a:solidFill>
              </a:rPr>
              <a:t>distrochooser</a:t>
            </a:r>
            <a:r>
              <a:rPr lang="es-ES" dirty="0" smtClean="0">
                <a:solidFill>
                  <a:srgbClr val="E0DDD6"/>
                </a:solidFill>
              </a:rPr>
              <a:t>?</a:t>
            </a:r>
          </a:p>
          <a:p>
            <a:r>
              <a:rPr lang="es-ES" dirty="0" smtClean="0">
                <a:solidFill>
                  <a:srgbClr val="E0DDD6"/>
                </a:solidFill>
              </a:rPr>
              <a:t>¿Maquinas virtuales investigadas?</a:t>
            </a:r>
          </a:p>
          <a:p>
            <a:r>
              <a:rPr lang="es-ES" dirty="0" smtClean="0">
                <a:solidFill>
                  <a:srgbClr val="E0DDD6"/>
                </a:solidFill>
              </a:rPr>
              <a:t>¿Quien instala y quien </a:t>
            </a:r>
            <a:r>
              <a:rPr lang="es-ES" dirty="0" err="1" smtClean="0">
                <a:solidFill>
                  <a:srgbClr val="E0DDD6"/>
                </a:solidFill>
              </a:rPr>
              <a:t>virtualiza</a:t>
            </a:r>
            <a:r>
              <a:rPr lang="es-ES" dirty="0" smtClean="0">
                <a:solidFill>
                  <a:srgbClr val="E0DDD6"/>
                </a:solidFill>
              </a:rPr>
              <a:t>?</a:t>
            </a:r>
            <a:endParaRPr lang="es-ES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54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862648" y="2519231"/>
            <a:ext cx="64667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000" dirty="0" smtClean="0">
                <a:solidFill>
                  <a:srgbClr val="E0DDD6"/>
                </a:solidFill>
              </a:rPr>
              <a:t>¿Que se necesita para </a:t>
            </a:r>
            <a:r>
              <a:rPr lang="es-ES" sz="3000" dirty="0" err="1" smtClean="0">
                <a:solidFill>
                  <a:srgbClr val="E0DDD6"/>
                </a:solidFill>
              </a:rPr>
              <a:t>virtualizar</a:t>
            </a:r>
            <a:r>
              <a:rPr lang="es-ES" sz="3000" dirty="0" smtClean="0">
                <a:solidFill>
                  <a:srgbClr val="E0DDD6"/>
                </a:solidFill>
              </a:rPr>
              <a:t> un SO?</a:t>
            </a:r>
          </a:p>
          <a:p>
            <a:r>
              <a:rPr lang="es-ES" sz="2000" dirty="0" err="1" smtClean="0">
                <a:solidFill>
                  <a:srgbClr val="E0DDD6"/>
                </a:solidFill>
              </a:rPr>
              <a:t>Virtualizacion</a:t>
            </a:r>
            <a:r>
              <a:rPr lang="es-ES" sz="2000" dirty="0" smtClean="0">
                <a:solidFill>
                  <a:srgbClr val="E0DDD6"/>
                </a:solidFill>
              </a:rPr>
              <a:t> de </a:t>
            </a:r>
            <a:r>
              <a:rPr lang="es-ES" sz="2000" dirty="0" err="1" smtClean="0">
                <a:solidFill>
                  <a:srgbClr val="E0DDD6"/>
                </a:solidFill>
              </a:rPr>
              <a:t>C’D’s</a:t>
            </a:r>
            <a:endParaRPr lang="es-ES" sz="2000" dirty="0" smtClean="0">
              <a:solidFill>
                <a:srgbClr val="E0DDD6"/>
              </a:solidFill>
            </a:endParaRPr>
          </a:p>
          <a:p>
            <a:r>
              <a:rPr lang="es-ES" sz="2000" dirty="0" err="1" smtClean="0">
                <a:solidFill>
                  <a:srgbClr val="E0DDD6"/>
                </a:solidFill>
              </a:rPr>
              <a:t>Virtualizacion</a:t>
            </a:r>
            <a:r>
              <a:rPr lang="es-ES" sz="2000" dirty="0" smtClean="0">
                <a:solidFill>
                  <a:srgbClr val="E0DDD6"/>
                </a:solidFill>
              </a:rPr>
              <a:t> de HDD (</a:t>
            </a:r>
            <a:r>
              <a:rPr lang="es-ES" sz="2000" dirty="0" err="1" smtClean="0">
                <a:solidFill>
                  <a:srgbClr val="E0DDD6"/>
                </a:solidFill>
              </a:rPr>
              <a:t>hard</a:t>
            </a:r>
            <a:r>
              <a:rPr lang="es-ES" sz="2000" dirty="0" smtClean="0">
                <a:solidFill>
                  <a:srgbClr val="E0DDD6"/>
                </a:solidFill>
              </a:rPr>
              <a:t> disk drive)</a:t>
            </a:r>
          </a:p>
          <a:p>
            <a:r>
              <a:rPr lang="es-ES" sz="2000" dirty="0" err="1" smtClean="0">
                <a:solidFill>
                  <a:srgbClr val="E0DDD6"/>
                </a:solidFill>
              </a:rPr>
              <a:t>Virtualizar</a:t>
            </a:r>
            <a:r>
              <a:rPr lang="es-ES" sz="2000" dirty="0" smtClean="0">
                <a:solidFill>
                  <a:srgbClr val="E0DDD6"/>
                </a:solidFill>
              </a:rPr>
              <a:t> SO.</a:t>
            </a:r>
          </a:p>
          <a:p>
            <a:endParaRPr lang="es-ES" sz="30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57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862648" y="2519231"/>
            <a:ext cx="64667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000" dirty="0" smtClean="0">
                <a:solidFill>
                  <a:srgbClr val="E0DDD6"/>
                </a:solidFill>
              </a:rPr>
              <a:t>Virtual Box      (Este es el nuestro)</a:t>
            </a:r>
          </a:p>
          <a:p>
            <a:r>
              <a:rPr lang="es-ES" sz="3000" dirty="0" err="1" smtClean="0">
                <a:solidFill>
                  <a:srgbClr val="E0DDD6"/>
                </a:solidFill>
              </a:rPr>
              <a:t>VmWare</a:t>
            </a:r>
            <a:endParaRPr lang="es-ES" sz="3000" dirty="0" smtClean="0">
              <a:solidFill>
                <a:srgbClr val="E0DDD6"/>
              </a:solidFill>
            </a:endParaRPr>
          </a:p>
          <a:p>
            <a:r>
              <a:rPr lang="es-ES" sz="3000" dirty="0" err="1" smtClean="0">
                <a:solidFill>
                  <a:srgbClr val="E0DDD6"/>
                </a:solidFill>
              </a:rPr>
              <a:t>Qemu</a:t>
            </a:r>
            <a:endParaRPr lang="es-ES" sz="30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74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862648" y="2519231"/>
            <a:ext cx="64667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000" dirty="0" smtClean="0">
                <a:solidFill>
                  <a:srgbClr val="E0DDD6"/>
                </a:solidFill>
              </a:rPr>
              <a:t>Pasos para instalar Virtual box con una </a:t>
            </a:r>
            <a:r>
              <a:rPr lang="es-ES" sz="3000" dirty="0" err="1" smtClean="0">
                <a:solidFill>
                  <a:srgbClr val="E0DDD6"/>
                </a:solidFill>
              </a:rPr>
              <a:t>iso</a:t>
            </a:r>
            <a:r>
              <a:rPr lang="es-ES" sz="3000" dirty="0" smtClean="0">
                <a:solidFill>
                  <a:srgbClr val="E0DDD6"/>
                </a:solidFill>
              </a:rPr>
              <a:t> (debían)</a:t>
            </a:r>
            <a:endParaRPr lang="es-ES" sz="30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8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048000" y="2690336"/>
            <a:ext cx="6096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3000" dirty="0" smtClean="0">
                <a:solidFill>
                  <a:srgbClr val="E0DDD6"/>
                </a:solidFill>
              </a:rPr>
              <a:t>¿Que se necesita para instalar Linux?</a:t>
            </a:r>
          </a:p>
          <a:p>
            <a:r>
              <a:rPr lang="es-ES" sz="2000" dirty="0">
                <a:solidFill>
                  <a:srgbClr val="E0DDD6"/>
                </a:solidFill>
              </a:rPr>
              <a:t>Intel </a:t>
            </a:r>
            <a:r>
              <a:rPr lang="es-ES" sz="2000" dirty="0" err="1">
                <a:solidFill>
                  <a:srgbClr val="E0DDD6"/>
                </a:solidFill>
              </a:rPr>
              <a:t>Core</a:t>
            </a:r>
            <a:r>
              <a:rPr lang="es-ES" sz="2000" dirty="0">
                <a:solidFill>
                  <a:srgbClr val="E0DDD6"/>
                </a:solidFill>
              </a:rPr>
              <a:t> </a:t>
            </a:r>
            <a:r>
              <a:rPr lang="es-ES" sz="2000" dirty="0" smtClean="0">
                <a:solidFill>
                  <a:srgbClr val="E0DDD6"/>
                </a:solidFill>
              </a:rPr>
              <a:t>i9-9900</a:t>
            </a:r>
          </a:p>
          <a:p>
            <a:r>
              <a:rPr lang="es-ES" sz="2000" dirty="0" smtClean="0">
                <a:solidFill>
                  <a:srgbClr val="E0DDD6"/>
                </a:solidFill>
              </a:rPr>
              <a:t>32 Gb de </a:t>
            </a:r>
            <a:r>
              <a:rPr lang="es-ES" sz="2000" dirty="0" err="1" smtClean="0">
                <a:solidFill>
                  <a:srgbClr val="E0DDD6"/>
                </a:solidFill>
              </a:rPr>
              <a:t>ram</a:t>
            </a:r>
            <a:endParaRPr lang="es-ES" sz="2000" dirty="0" smtClean="0">
              <a:solidFill>
                <a:srgbClr val="E0DDD6"/>
              </a:solidFill>
            </a:endParaRPr>
          </a:p>
          <a:p>
            <a:r>
              <a:rPr lang="es-ES" sz="2000" dirty="0" smtClean="0">
                <a:solidFill>
                  <a:srgbClr val="E0DDD6"/>
                </a:solidFill>
              </a:rPr>
              <a:t>8 </a:t>
            </a:r>
            <a:r>
              <a:rPr lang="es-ES" sz="2000" dirty="0" err="1" smtClean="0">
                <a:solidFill>
                  <a:srgbClr val="E0DDD6"/>
                </a:solidFill>
              </a:rPr>
              <a:t>gb</a:t>
            </a:r>
            <a:r>
              <a:rPr lang="es-ES" sz="2000" dirty="0" smtClean="0">
                <a:solidFill>
                  <a:srgbClr val="E0DDD6"/>
                </a:solidFill>
              </a:rPr>
              <a:t> dedicados de video</a:t>
            </a:r>
          </a:p>
          <a:p>
            <a:r>
              <a:rPr lang="es-ES" sz="2000" dirty="0" smtClean="0">
                <a:solidFill>
                  <a:srgbClr val="E0DDD6"/>
                </a:solidFill>
              </a:rPr>
              <a:t>1.21 </a:t>
            </a:r>
            <a:r>
              <a:rPr lang="es-ES" sz="2000" dirty="0" err="1" smtClean="0">
                <a:solidFill>
                  <a:srgbClr val="E0DDD6"/>
                </a:solidFill>
              </a:rPr>
              <a:t>Gigawatts</a:t>
            </a:r>
            <a:endParaRPr lang="es-ES" sz="2000" dirty="0" smtClean="0">
              <a:solidFill>
                <a:srgbClr val="E0DDD6"/>
              </a:solidFill>
            </a:endParaRPr>
          </a:p>
          <a:p>
            <a:r>
              <a:rPr lang="es-ES" sz="2000" dirty="0" smtClean="0">
                <a:solidFill>
                  <a:srgbClr val="E0DDD6"/>
                </a:solidFill>
              </a:rPr>
              <a:t>1 condensador de flujo</a:t>
            </a:r>
          </a:p>
        </p:txBody>
      </p:sp>
    </p:spTree>
    <p:extLst>
      <p:ext uri="{BB962C8B-B14F-4D97-AF65-F5344CB8AC3E}">
        <p14:creationId xmlns:p14="http://schemas.microsoft.com/office/powerpoint/2010/main" val="358485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125362" y="2690336"/>
            <a:ext cx="70186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000" dirty="0" smtClean="0">
                <a:solidFill>
                  <a:srgbClr val="E0DDD6"/>
                </a:solidFill>
              </a:rPr>
              <a:t>¿Que se necesita para instalar Linux?</a:t>
            </a:r>
          </a:p>
          <a:p>
            <a:r>
              <a:rPr lang="es-ES" sz="2000" dirty="0" smtClean="0">
                <a:solidFill>
                  <a:srgbClr val="E0DDD6"/>
                </a:solidFill>
              </a:rPr>
              <a:t>Espacio en el disco duro</a:t>
            </a:r>
          </a:p>
          <a:p>
            <a:r>
              <a:rPr lang="es-ES" sz="2000" dirty="0" smtClean="0">
                <a:solidFill>
                  <a:srgbClr val="E0DDD6"/>
                </a:solidFill>
              </a:rPr>
              <a:t>Cumplir con los requerimientos básicos</a:t>
            </a:r>
          </a:p>
          <a:p>
            <a:r>
              <a:rPr lang="es-ES" sz="2000" dirty="0" smtClean="0">
                <a:solidFill>
                  <a:srgbClr val="E0DDD6"/>
                </a:solidFill>
              </a:rPr>
              <a:t>Conexión a internet</a:t>
            </a:r>
          </a:p>
        </p:txBody>
      </p:sp>
    </p:spTree>
    <p:extLst>
      <p:ext uri="{BB962C8B-B14F-4D97-AF65-F5344CB8AC3E}">
        <p14:creationId xmlns:p14="http://schemas.microsoft.com/office/powerpoint/2010/main" val="3071902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-8238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921047" y="1880899"/>
            <a:ext cx="8336692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000" dirty="0" err="1" smtClean="0">
                <a:solidFill>
                  <a:srgbClr val="E0DDD6"/>
                </a:solidFill>
              </a:rPr>
              <a:t>Particionar</a:t>
            </a:r>
            <a:r>
              <a:rPr lang="es-ES" sz="3000" dirty="0" smtClean="0">
                <a:solidFill>
                  <a:srgbClr val="E0DDD6"/>
                </a:solidFill>
              </a:rPr>
              <a:t> disco duro </a:t>
            </a:r>
          </a:p>
          <a:p>
            <a:pPr algn="ctr"/>
            <a:r>
              <a:rPr lang="es-ES" sz="1500" dirty="0" smtClean="0">
                <a:solidFill>
                  <a:srgbClr val="E0DDD6"/>
                </a:solidFill>
              </a:rPr>
              <a:t>(el paso mas importante y peligroso)</a:t>
            </a:r>
          </a:p>
          <a:p>
            <a:pPr algn="just"/>
            <a:endParaRPr lang="es-ES" sz="2000" u="sng" dirty="0" smtClean="0">
              <a:solidFill>
                <a:srgbClr val="E0DDD6"/>
              </a:solidFill>
            </a:endParaRPr>
          </a:p>
          <a:p>
            <a:pPr algn="just"/>
            <a:r>
              <a:rPr lang="es-ES" sz="2000" dirty="0" smtClean="0">
                <a:solidFill>
                  <a:srgbClr val="E0DDD6"/>
                </a:solidFill>
              </a:rPr>
              <a:t>Se necesitan 3 particiones</a:t>
            </a:r>
          </a:p>
          <a:p>
            <a:pPr algn="just"/>
            <a:r>
              <a:rPr lang="es-ES" sz="2000" dirty="0" smtClean="0">
                <a:solidFill>
                  <a:srgbClr val="E0DDD6"/>
                </a:solidFill>
              </a:rPr>
              <a:t>1 de datos en formato </a:t>
            </a:r>
            <a:r>
              <a:rPr lang="es-ES" sz="2000" dirty="0" err="1" smtClean="0">
                <a:solidFill>
                  <a:srgbClr val="E0DDD6"/>
                </a:solidFill>
              </a:rPr>
              <a:t>ext</a:t>
            </a:r>
            <a:r>
              <a:rPr lang="es-ES" sz="2000" dirty="0" smtClean="0">
                <a:solidFill>
                  <a:srgbClr val="E0DDD6"/>
                </a:solidFill>
              </a:rPr>
              <a:t> (1-4)</a:t>
            </a:r>
          </a:p>
          <a:p>
            <a:pPr algn="just"/>
            <a:r>
              <a:rPr lang="es-ES" sz="2000" dirty="0" smtClean="0">
                <a:solidFill>
                  <a:srgbClr val="E0DDD6"/>
                </a:solidFill>
              </a:rPr>
              <a:t>2 swap</a:t>
            </a:r>
          </a:p>
          <a:p>
            <a:pPr algn="just"/>
            <a:r>
              <a:rPr lang="es-ES" sz="2000" dirty="0" smtClean="0">
                <a:solidFill>
                  <a:srgbClr val="E0DDD6"/>
                </a:solidFill>
              </a:rPr>
              <a:t>3 una de inicio donde se encuentra el MBR</a:t>
            </a:r>
          </a:p>
          <a:p>
            <a:endParaRPr lang="es-ES" sz="3000" dirty="0" smtClean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0536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210</Words>
  <Application>Microsoft Office PowerPoint</Application>
  <PresentationFormat>Panorámica</PresentationFormat>
  <Paragraphs>49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rojas</dc:creator>
  <cp:lastModifiedBy>daniel rojas</cp:lastModifiedBy>
  <cp:revision>9</cp:revision>
  <dcterms:created xsi:type="dcterms:W3CDTF">2020-01-11T18:29:02Z</dcterms:created>
  <dcterms:modified xsi:type="dcterms:W3CDTF">2020-01-14T20:11:19Z</dcterms:modified>
</cp:coreProperties>
</file>