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6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16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9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9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41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4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67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2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7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75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72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897F66"/>
                </a:solidFill>
              </a:rPr>
              <a:t>Plataformas Operativas</a:t>
            </a:r>
            <a:endParaRPr lang="es-MX" sz="5000" dirty="0">
              <a:solidFill>
                <a:srgbClr val="897F6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897F66"/>
                </a:solidFill>
              </a:rPr>
              <a:t>Primera Clase</a:t>
            </a:r>
            <a:endParaRPr lang="es-MX" sz="2800" dirty="0">
              <a:solidFill>
                <a:srgbClr val="897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897F66"/>
                </a:solidFill>
              </a:rPr>
              <a:t>Primera Clase</a:t>
            </a:r>
            <a:endParaRPr lang="es-MX" sz="2800" dirty="0">
              <a:solidFill>
                <a:srgbClr val="897F6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45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5</cp:revision>
  <dcterms:created xsi:type="dcterms:W3CDTF">2020-01-11T18:29:02Z</dcterms:created>
  <dcterms:modified xsi:type="dcterms:W3CDTF">2020-01-14T17:09:40Z</dcterms:modified>
</cp:coreProperties>
</file>