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6297B-53B7-5976-F41F-85416CA90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534A95-7B01-B629-3924-AC38A5DDB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15E390-7A71-051C-86DB-06127D49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9B7D-95CF-4F35-8866-41406B4A4892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3A5535-864B-18A1-0471-6C746B0F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09D92D-9C5B-BB4A-5F67-FF3D9F7C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91C2-8075-49D2-A748-EDE250ADD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24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856F4-4EC7-D873-2AFB-8E306686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4934C8-D966-7E8A-40CC-C099C0486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578447-FAAB-5AD0-DFF5-67FC15FF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9B7D-95CF-4F35-8866-41406B4A4892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D879E-766C-AB42-41E1-FD94DC8C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8DD6CE-755E-63E6-417E-EC32808B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91C2-8075-49D2-A748-EDE250ADD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06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764D4A-2768-12D0-3D65-CDAAD37E2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0B8F80-CED0-ACF2-2780-ED8EE90B2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9835F-C37B-AE1A-AFE7-15963B60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9B7D-95CF-4F35-8866-41406B4A4892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F5FF39-9C54-E40A-CC0E-72007748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EB5771-2F53-C30F-50FC-00918EE4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91C2-8075-49D2-A748-EDE250ADD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40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0E642-C12E-5AED-5531-2CDF5596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A8EE48-3A25-E330-68AF-D9C44F4F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6DECB2-CA12-8C42-0278-E0FEE378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9B7D-95CF-4F35-8866-41406B4A4892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79E96F-AEAE-7331-7371-2A5F2C53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E164AF-040A-A6E9-E0B0-D3364CA7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91C2-8075-49D2-A748-EDE250ADD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22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DFB25-F517-D001-CF20-3F265F54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E32242-1007-4190-58A5-DA7ADE76D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D79BB8-514B-8B52-1B22-710FB60F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9B7D-95CF-4F35-8866-41406B4A4892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4DF2F6-28C5-1DBE-5E7A-90AD6060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9AA57-BA7E-AD6C-B2C2-B0CA082F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91C2-8075-49D2-A748-EDE250ADD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43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4B6A7-5A0D-AD08-591F-5E296140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0C69B-3429-AA4C-EA92-5404EF1D8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23A70F-4D50-6864-BF96-32E8044F2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7B314D-F2AE-CA29-DF4E-4B8BD8C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9B7D-95CF-4F35-8866-41406B4A4892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0BB97-DDFE-7129-A93F-2F44108D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A83E74-3B2D-81D0-62B3-07A4EBE6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91C2-8075-49D2-A748-EDE250ADD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70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E9AD9-BFCF-ED58-AC6B-43A70D29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E35B74-25D3-3A90-82B1-D661E24A4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27A0B6-64F8-BAD0-70A4-E1DC8FFED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8E70F4-2F93-A7DB-D1B5-610488FC4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4B4EC3-273C-5F18-CD00-63258879B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115E2AA-D24E-B3F9-F824-F3D6229D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9B7D-95CF-4F35-8866-41406B4A4892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154B6A-EE62-FF84-48FA-DFE09D9B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3E2B37-BBDA-6C6C-C047-0A388BE5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91C2-8075-49D2-A748-EDE250ADD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00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E7B0C-3769-1683-E70C-C27F15FB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49BD21-B6BA-CC51-FC89-1C2C88DB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9B7D-95CF-4F35-8866-41406B4A4892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F303A3-E869-3741-B6F7-B58F9B15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AADCEC-EBF8-44AF-B998-D8CC6F17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91C2-8075-49D2-A748-EDE250ADD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14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9CB9EC-AB4F-C605-BFF3-C5E5DA18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9B7D-95CF-4F35-8866-41406B4A4892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C180CC-1F77-9721-9B85-615EC5B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5B609E-9319-BE51-A686-EB7CD005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91C2-8075-49D2-A748-EDE250ADD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3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E9A2D-ECFF-90D8-DCB8-2E82F811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DE9DA1-E1EA-59DB-0CEB-DE308D5F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094C51-DD28-14EC-B63B-317D4D670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83C92D-401F-4B57-7DC0-EAF1EFD2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9B7D-95CF-4F35-8866-41406B4A4892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F6F98A-B194-069D-A713-5BF4463B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A172A2-0DEE-D54B-844C-3ABE716E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91C2-8075-49D2-A748-EDE250ADD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67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2A616-BFBC-01B2-A82A-5A639F05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E6CD82-8F9C-EDF1-32D2-37FA9A04F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9F289B-BDBD-BB3B-2C24-7BD67E15E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733219-C7F9-7480-5B58-D11D7A6B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9B7D-95CF-4F35-8866-41406B4A4892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DE1F79-8ABC-C883-8334-4B5AD8C3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55CF68-B6F5-A122-F2B6-C6828039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91C2-8075-49D2-A748-EDE250ADD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87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607F80-19E2-65F6-313F-E1691DCE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708E9E-0DD3-C593-7ECA-174B84AD5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F87852-1F1C-2D12-4449-523522EAD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9B7D-95CF-4F35-8866-41406B4A4892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5C83B-CEEA-7C67-E97B-E0AEA5274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870CB3-7603-3F76-74DA-3B9990765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891C2-8075-49D2-A748-EDE250ADD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46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8964E83-254E-3CD1-0844-F9AF360CB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2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142E4E5-EFDB-4732-DAD3-27471719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121920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73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Leslie Bagalho L2B Soluções</dc:creator>
  <cp:lastModifiedBy>Leslie Bagalho L2B Soluções</cp:lastModifiedBy>
  <cp:revision>1</cp:revision>
  <dcterms:created xsi:type="dcterms:W3CDTF">2023-09-19T01:18:15Z</dcterms:created>
  <dcterms:modified xsi:type="dcterms:W3CDTF">2023-09-19T01:18:50Z</dcterms:modified>
</cp:coreProperties>
</file>