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12192000" cy="6858000"/>
  <p:embeddedFontLst>
    <p:embeddedFont>
      <p:font typeface="Do Hyeon"/>
      <p:regular r:id="rId28"/>
    </p:embeddedFont>
    <p:embeddedFont>
      <p:font typeface="Ju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4B1F1E-3829-4FC2-B4D6-65EC31A0BF3B}">
  <a:tblStyle styleId="{B54B1F1E-3829-4FC2-B4D6-65EC31A0BF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oHyeon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Ju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fafb8785b_1_2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1fafb8785b_1_2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fafb8785b_5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1fafb8785b_5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4ae0dd628_2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24ae0dd628_2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fafb8785b_1_1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1fafb8785b_1_1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fafb8785b_4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1fafb8785b_4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4b3d4414a_0_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24b3d4414a_0_2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4b3d4414a_0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24b3d4414a_0_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4b3d4414a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24b3d4414a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4b3d4414a_0_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24b3d4414a_0_3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fafb8785b_6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fafb8785b_6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3e36869aa_1_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3e36869aa_1_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3e36869aa_1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f3e36869aa_1_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fafb8785b_1_6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1fafb8785b_1_6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22" Type="http://schemas.openxmlformats.org/officeDocument/2006/relationships/image" Target="../media/image23.png"/><Relationship Id="rId21" Type="http://schemas.openxmlformats.org/officeDocument/2006/relationships/image" Target="../media/image18.png"/><Relationship Id="rId24" Type="http://schemas.openxmlformats.org/officeDocument/2006/relationships/image" Target="../media/image21.png"/><Relationship Id="rId23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26" Type="http://schemas.openxmlformats.org/officeDocument/2006/relationships/image" Target="../media/image28.png"/><Relationship Id="rId25" Type="http://schemas.openxmlformats.org/officeDocument/2006/relationships/image" Target="../media/image38.png"/><Relationship Id="rId27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9" Type="http://schemas.openxmlformats.org/officeDocument/2006/relationships/image" Target="../media/image10.png"/><Relationship Id="rId1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34772" y="226567"/>
            <a:ext cx="7423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314450" y="1323594"/>
            <a:ext cx="9563100" cy="299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296542" y="1548130"/>
            <a:ext cx="50800" cy="20320"/>
          </a:xfrm>
          <a:custGeom>
            <a:rect b="b" l="l" r="r" t="t"/>
            <a:pathLst>
              <a:path extrusionOk="0" h="20319" w="50800">
                <a:moveTo>
                  <a:pt x="0" y="20320"/>
                </a:moveTo>
                <a:lnTo>
                  <a:pt x="50418" y="20320"/>
                </a:lnTo>
                <a:lnTo>
                  <a:pt x="50418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3"/>
          <p:cNvSpPr/>
          <p:nvPr/>
        </p:nvSpPr>
        <p:spPr>
          <a:xfrm>
            <a:off x="1309497" y="1388110"/>
            <a:ext cx="0" cy="160020"/>
          </a:xfrm>
          <a:custGeom>
            <a:rect b="b" l="l" r="r" t="t"/>
            <a:pathLst>
              <a:path extrusionOk="0" h="160019" w="120000">
                <a:moveTo>
                  <a:pt x="0" y="0"/>
                </a:moveTo>
                <a:lnTo>
                  <a:pt x="0" y="160020"/>
                </a:lnTo>
              </a:path>
            </a:pathLst>
          </a:custGeom>
          <a:noFill/>
          <a:ln cap="flat" cmpd="sng" w="259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/>
          <p:nvPr/>
        </p:nvSpPr>
        <p:spPr>
          <a:xfrm>
            <a:off x="1296542" y="1367789"/>
            <a:ext cx="50800" cy="20320"/>
          </a:xfrm>
          <a:custGeom>
            <a:rect b="b" l="l" r="r" t="t"/>
            <a:pathLst>
              <a:path extrusionOk="0" h="20319" w="50800">
                <a:moveTo>
                  <a:pt x="0" y="20319"/>
                </a:moveTo>
                <a:lnTo>
                  <a:pt x="50418" y="20319"/>
                </a:lnTo>
                <a:lnTo>
                  <a:pt x="50418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1296542" y="1367155"/>
            <a:ext cx="50800" cy="201930"/>
          </a:xfrm>
          <a:custGeom>
            <a:rect b="b" l="l" r="r" t="t"/>
            <a:pathLst>
              <a:path extrusionOk="0" h="201930" w="50800">
                <a:moveTo>
                  <a:pt x="0" y="0"/>
                </a:moveTo>
                <a:lnTo>
                  <a:pt x="50418" y="0"/>
                </a:lnTo>
                <a:lnTo>
                  <a:pt x="50418" y="20320"/>
                </a:lnTo>
                <a:lnTo>
                  <a:pt x="25907" y="20320"/>
                </a:lnTo>
                <a:lnTo>
                  <a:pt x="25907" y="181356"/>
                </a:lnTo>
                <a:lnTo>
                  <a:pt x="50418" y="181356"/>
                </a:lnTo>
                <a:lnTo>
                  <a:pt x="50418" y="201549"/>
                </a:lnTo>
                <a:lnTo>
                  <a:pt x="0" y="201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1345819" y="1336294"/>
            <a:ext cx="400050" cy="215265"/>
          </a:xfrm>
          <a:custGeom>
            <a:rect b="b" l="l" r="r" t="t"/>
            <a:pathLst>
              <a:path extrusionOk="0" h="215265" w="400050">
                <a:moveTo>
                  <a:pt x="82550" y="41528"/>
                </a:moveTo>
                <a:lnTo>
                  <a:pt x="54609" y="41528"/>
                </a:lnTo>
                <a:lnTo>
                  <a:pt x="54609" y="65150"/>
                </a:lnTo>
                <a:lnTo>
                  <a:pt x="53562" y="77196"/>
                </a:lnTo>
                <a:lnTo>
                  <a:pt x="37846" y="113664"/>
                </a:lnTo>
                <a:lnTo>
                  <a:pt x="10217" y="142311"/>
                </a:lnTo>
                <a:lnTo>
                  <a:pt x="0" y="148335"/>
                </a:lnTo>
                <a:lnTo>
                  <a:pt x="20574" y="166115"/>
                </a:lnTo>
                <a:lnTo>
                  <a:pt x="52939" y="134524"/>
                </a:lnTo>
                <a:lnTo>
                  <a:pt x="68834" y="110616"/>
                </a:lnTo>
                <a:lnTo>
                  <a:pt x="99391" y="110616"/>
                </a:lnTo>
                <a:lnTo>
                  <a:pt x="83569" y="75848"/>
                </a:lnTo>
                <a:lnTo>
                  <a:pt x="82607" y="65150"/>
                </a:lnTo>
                <a:lnTo>
                  <a:pt x="82550" y="41528"/>
                </a:lnTo>
                <a:close/>
              </a:path>
              <a:path extrusionOk="0" h="215265" w="400050">
                <a:moveTo>
                  <a:pt x="99391" y="110616"/>
                </a:moveTo>
                <a:lnTo>
                  <a:pt x="68834" y="110616"/>
                </a:lnTo>
                <a:lnTo>
                  <a:pt x="77358" y="123993"/>
                </a:lnTo>
                <a:lnTo>
                  <a:pt x="88265" y="137048"/>
                </a:lnTo>
                <a:lnTo>
                  <a:pt x="101552" y="149746"/>
                </a:lnTo>
                <a:lnTo>
                  <a:pt x="117221" y="162051"/>
                </a:lnTo>
                <a:lnTo>
                  <a:pt x="135762" y="141477"/>
                </a:lnTo>
                <a:lnTo>
                  <a:pt x="125646" y="136070"/>
                </a:lnTo>
                <a:lnTo>
                  <a:pt x="116078" y="128984"/>
                </a:lnTo>
                <a:lnTo>
                  <a:pt x="107080" y="120207"/>
                </a:lnTo>
                <a:lnTo>
                  <a:pt x="99391" y="110616"/>
                </a:lnTo>
                <a:close/>
              </a:path>
              <a:path extrusionOk="0" h="215265" w="400050">
                <a:moveTo>
                  <a:pt x="128269" y="18033"/>
                </a:moveTo>
                <a:lnTo>
                  <a:pt x="8000" y="18033"/>
                </a:lnTo>
                <a:lnTo>
                  <a:pt x="8000" y="41528"/>
                </a:lnTo>
                <a:lnTo>
                  <a:pt x="128269" y="41528"/>
                </a:lnTo>
                <a:lnTo>
                  <a:pt x="128269" y="18033"/>
                </a:lnTo>
                <a:close/>
              </a:path>
              <a:path extrusionOk="0" h="215265" w="400050">
                <a:moveTo>
                  <a:pt x="176911" y="0"/>
                </a:moveTo>
                <a:lnTo>
                  <a:pt x="149097" y="0"/>
                </a:lnTo>
                <a:lnTo>
                  <a:pt x="149097" y="215264"/>
                </a:lnTo>
                <a:lnTo>
                  <a:pt x="176911" y="215264"/>
                </a:lnTo>
                <a:lnTo>
                  <a:pt x="176911" y="106171"/>
                </a:lnTo>
                <a:lnTo>
                  <a:pt x="210565" y="106171"/>
                </a:lnTo>
                <a:lnTo>
                  <a:pt x="210565" y="82676"/>
                </a:lnTo>
                <a:lnTo>
                  <a:pt x="176911" y="82676"/>
                </a:lnTo>
                <a:lnTo>
                  <a:pt x="176911" y="0"/>
                </a:lnTo>
                <a:close/>
              </a:path>
              <a:path extrusionOk="0" h="215265" w="400050">
                <a:moveTo>
                  <a:pt x="357124" y="4317"/>
                </a:moveTo>
                <a:lnTo>
                  <a:pt x="329564" y="4317"/>
                </a:lnTo>
                <a:lnTo>
                  <a:pt x="329564" y="77596"/>
                </a:lnTo>
                <a:lnTo>
                  <a:pt x="299212" y="77596"/>
                </a:lnTo>
                <a:lnTo>
                  <a:pt x="299212" y="100710"/>
                </a:lnTo>
                <a:lnTo>
                  <a:pt x="329564" y="100710"/>
                </a:lnTo>
                <a:lnTo>
                  <a:pt x="329564" y="208914"/>
                </a:lnTo>
                <a:lnTo>
                  <a:pt x="357124" y="208914"/>
                </a:lnTo>
                <a:lnTo>
                  <a:pt x="357124" y="4317"/>
                </a:lnTo>
                <a:close/>
              </a:path>
              <a:path extrusionOk="0" h="215265" w="400050">
                <a:moveTo>
                  <a:pt x="279653" y="54482"/>
                </a:moveTo>
                <a:lnTo>
                  <a:pt x="252222" y="54482"/>
                </a:lnTo>
                <a:lnTo>
                  <a:pt x="252173" y="69468"/>
                </a:lnTo>
                <a:lnTo>
                  <a:pt x="251459" y="80710"/>
                </a:lnTo>
                <a:lnTo>
                  <a:pt x="233533" y="126436"/>
                </a:lnTo>
                <a:lnTo>
                  <a:pt x="208280" y="151510"/>
                </a:lnTo>
                <a:lnTo>
                  <a:pt x="229869" y="168401"/>
                </a:lnTo>
                <a:lnTo>
                  <a:pt x="240133" y="158569"/>
                </a:lnTo>
                <a:lnTo>
                  <a:pt x="249586" y="147177"/>
                </a:lnTo>
                <a:lnTo>
                  <a:pt x="258230" y="134237"/>
                </a:lnTo>
                <a:lnTo>
                  <a:pt x="266065" y="119760"/>
                </a:lnTo>
                <a:lnTo>
                  <a:pt x="296134" y="119760"/>
                </a:lnTo>
                <a:lnTo>
                  <a:pt x="280370" y="80585"/>
                </a:lnTo>
                <a:lnTo>
                  <a:pt x="279653" y="69468"/>
                </a:lnTo>
                <a:lnTo>
                  <a:pt x="279653" y="54482"/>
                </a:lnTo>
                <a:close/>
              </a:path>
              <a:path extrusionOk="0" h="215265" w="400050">
                <a:moveTo>
                  <a:pt x="296134" y="119760"/>
                </a:moveTo>
                <a:lnTo>
                  <a:pt x="266065" y="119760"/>
                </a:lnTo>
                <a:lnTo>
                  <a:pt x="273167" y="131474"/>
                </a:lnTo>
                <a:lnTo>
                  <a:pt x="281733" y="142605"/>
                </a:lnTo>
                <a:lnTo>
                  <a:pt x="291800" y="153140"/>
                </a:lnTo>
                <a:lnTo>
                  <a:pt x="303403" y="163067"/>
                </a:lnTo>
                <a:lnTo>
                  <a:pt x="322580" y="143509"/>
                </a:lnTo>
                <a:lnTo>
                  <a:pt x="313178" y="137413"/>
                </a:lnTo>
                <a:lnTo>
                  <a:pt x="304800" y="130175"/>
                </a:lnTo>
                <a:lnTo>
                  <a:pt x="297469" y="121792"/>
                </a:lnTo>
                <a:lnTo>
                  <a:pt x="296134" y="119760"/>
                </a:lnTo>
                <a:close/>
              </a:path>
              <a:path extrusionOk="0" h="215265" w="400050">
                <a:moveTo>
                  <a:pt x="315849" y="30733"/>
                </a:moveTo>
                <a:lnTo>
                  <a:pt x="215900" y="30733"/>
                </a:lnTo>
                <a:lnTo>
                  <a:pt x="215900" y="54482"/>
                </a:lnTo>
                <a:lnTo>
                  <a:pt x="315849" y="54482"/>
                </a:lnTo>
                <a:lnTo>
                  <a:pt x="315849" y="30733"/>
                </a:lnTo>
                <a:close/>
              </a:path>
              <a:path extrusionOk="0" h="215265" w="400050">
                <a:moveTo>
                  <a:pt x="279400" y="3428"/>
                </a:moveTo>
                <a:lnTo>
                  <a:pt x="251968" y="3428"/>
                </a:lnTo>
                <a:lnTo>
                  <a:pt x="251968" y="30733"/>
                </a:lnTo>
                <a:lnTo>
                  <a:pt x="279400" y="30733"/>
                </a:lnTo>
                <a:lnTo>
                  <a:pt x="279400" y="3428"/>
                </a:lnTo>
                <a:close/>
              </a:path>
              <a:path extrusionOk="0" h="215265" w="400050">
                <a:moveTo>
                  <a:pt x="399669" y="0"/>
                </a:moveTo>
                <a:lnTo>
                  <a:pt x="371856" y="0"/>
                </a:lnTo>
                <a:lnTo>
                  <a:pt x="371856" y="215264"/>
                </a:lnTo>
                <a:lnTo>
                  <a:pt x="399669" y="215264"/>
                </a:lnTo>
                <a:lnTo>
                  <a:pt x="399669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1341247" y="1331722"/>
            <a:ext cx="408813" cy="22440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/>
          <p:nvPr/>
        </p:nvSpPr>
        <p:spPr>
          <a:xfrm>
            <a:off x="1833117" y="1336294"/>
            <a:ext cx="414020" cy="215900"/>
          </a:xfrm>
          <a:custGeom>
            <a:rect b="b" l="l" r="r" t="t"/>
            <a:pathLst>
              <a:path extrusionOk="0" h="215900" w="414019">
                <a:moveTo>
                  <a:pt x="113156" y="128142"/>
                </a:moveTo>
                <a:lnTo>
                  <a:pt x="69633" y="134786"/>
                </a:lnTo>
                <a:lnTo>
                  <a:pt x="41195" y="162331"/>
                </a:lnTo>
                <a:lnTo>
                  <a:pt x="40005" y="171830"/>
                </a:lnTo>
                <a:lnTo>
                  <a:pt x="41149" y="181711"/>
                </a:lnTo>
                <a:lnTo>
                  <a:pt x="68705" y="209089"/>
                </a:lnTo>
                <a:lnTo>
                  <a:pt x="113156" y="215518"/>
                </a:lnTo>
                <a:lnTo>
                  <a:pt x="129776" y="214802"/>
                </a:lnTo>
                <a:lnTo>
                  <a:pt x="167512" y="203961"/>
                </a:lnTo>
                <a:lnTo>
                  <a:pt x="179827" y="192658"/>
                </a:lnTo>
                <a:lnTo>
                  <a:pt x="113156" y="192658"/>
                </a:lnTo>
                <a:lnTo>
                  <a:pt x="93561" y="191351"/>
                </a:lnTo>
                <a:lnTo>
                  <a:pt x="79549" y="187436"/>
                </a:lnTo>
                <a:lnTo>
                  <a:pt x="71133" y="180925"/>
                </a:lnTo>
                <a:lnTo>
                  <a:pt x="68325" y="171830"/>
                </a:lnTo>
                <a:lnTo>
                  <a:pt x="71133" y="162756"/>
                </a:lnTo>
                <a:lnTo>
                  <a:pt x="79549" y="156289"/>
                </a:lnTo>
                <a:lnTo>
                  <a:pt x="93561" y="152417"/>
                </a:lnTo>
                <a:lnTo>
                  <a:pt x="113156" y="151129"/>
                </a:lnTo>
                <a:lnTo>
                  <a:pt x="180008" y="151129"/>
                </a:lnTo>
                <a:lnTo>
                  <a:pt x="175900" y="145934"/>
                </a:lnTo>
                <a:lnTo>
                  <a:pt x="167639" y="139572"/>
                </a:lnTo>
                <a:lnTo>
                  <a:pt x="157091" y="134572"/>
                </a:lnTo>
                <a:lnTo>
                  <a:pt x="144494" y="131000"/>
                </a:lnTo>
                <a:lnTo>
                  <a:pt x="129849" y="128857"/>
                </a:lnTo>
                <a:lnTo>
                  <a:pt x="113156" y="128142"/>
                </a:lnTo>
                <a:close/>
              </a:path>
              <a:path extrusionOk="0" h="215900" w="414019">
                <a:moveTo>
                  <a:pt x="180008" y="151129"/>
                </a:moveTo>
                <a:lnTo>
                  <a:pt x="113156" y="151129"/>
                </a:lnTo>
                <a:lnTo>
                  <a:pt x="132845" y="152417"/>
                </a:lnTo>
                <a:lnTo>
                  <a:pt x="146939" y="156289"/>
                </a:lnTo>
                <a:lnTo>
                  <a:pt x="155412" y="162756"/>
                </a:lnTo>
                <a:lnTo>
                  <a:pt x="158242" y="171830"/>
                </a:lnTo>
                <a:lnTo>
                  <a:pt x="155412" y="180925"/>
                </a:lnTo>
                <a:lnTo>
                  <a:pt x="146939" y="187436"/>
                </a:lnTo>
                <a:lnTo>
                  <a:pt x="132845" y="191351"/>
                </a:lnTo>
                <a:lnTo>
                  <a:pt x="113156" y="192658"/>
                </a:lnTo>
                <a:lnTo>
                  <a:pt x="179827" y="192658"/>
                </a:lnTo>
                <a:lnTo>
                  <a:pt x="181800" y="190182"/>
                </a:lnTo>
                <a:lnTo>
                  <a:pt x="185372" y="181566"/>
                </a:lnTo>
                <a:lnTo>
                  <a:pt x="186562" y="171830"/>
                </a:lnTo>
                <a:lnTo>
                  <a:pt x="185374" y="162040"/>
                </a:lnTo>
                <a:lnTo>
                  <a:pt x="181816" y="153415"/>
                </a:lnTo>
                <a:lnTo>
                  <a:pt x="180008" y="151129"/>
                </a:lnTo>
                <a:close/>
              </a:path>
              <a:path extrusionOk="0" h="215900" w="414019">
                <a:moveTo>
                  <a:pt x="181737" y="0"/>
                </a:moveTo>
                <a:lnTo>
                  <a:pt x="154050" y="0"/>
                </a:lnTo>
                <a:lnTo>
                  <a:pt x="154050" y="37718"/>
                </a:lnTo>
                <a:lnTo>
                  <a:pt x="123189" y="37718"/>
                </a:lnTo>
                <a:lnTo>
                  <a:pt x="123189" y="58038"/>
                </a:lnTo>
                <a:lnTo>
                  <a:pt x="154050" y="58038"/>
                </a:lnTo>
                <a:lnTo>
                  <a:pt x="154050" y="68960"/>
                </a:lnTo>
                <a:lnTo>
                  <a:pt x="123189" y="68960"/>
                </a:lnTo>
                <a:lnTo>
                  <a:pt x="123189" y="89153"/>
                </a:lnTo>
                <a:lnTo>
                  <a:pt x="154050" y="89153"/>
                </a:lnTo>
                <a:lnTo>
                  <a:pt x="154050" y="126364"/>
                </a:lnTo>
                <a:lnTo>
                  <a:pt x="181737" y="126364"/>
                </a:lnTo>
                <a:lnTo>
                  <a:pt x="181737" y="0"/>
                </a:lnTo>
                <a:close/>
              </a:path>
              <a:path extrusionOk="0" h="215900" w="414019">
                <a:moveTo>
                  <a:pt x="106299" y="42671"/>
                </a:moveTo>
                <a:lnTo>
                  <a:pt x="79120" y="42671"/>
                </a:lnTo>
                <a:lnTo>
                  <a:pt x="77724" y="97281"/>
                </a:lnTo>
                <a:lnTo>
                  <a:pt x="0" y="97281"/>
                </a:lnTo>
                <a:lnTo>
                  <a:pt x="0" y="120395"/>
                </a:lnTo>
                <a:lnTo>
                  <a:pt x="92329" y="120395"/>
                </a:lnTo>
                <a:lnTo>
                  <a:pt x="106259" y="120181"/>
                </a:lnTo>
                <a:lnTo>
                  <a:pt x="118141" y="119538"/>
                </a:lnTo>
                <a:lnTo>
                  <a:pt x="127976" y="118467"/>
                </a:lnTo>
                <a:lnTo>
                  <a:pt x="135762" y="116966"/>
                </a:lnTo>
                <a:lnTo>
                  <a:pt x="133950" y="97027"/>
                </a:lnTo>
                <a:lnTo>
                  <a:pt x="104012" y="97027"/>
                </a:lnTo>
                <a:lnTo>
                  <a:pt x="106299" y="42671"/>
                </a:lnTo>
                <a:close/>
              </a:path>
              <a:path extrusionOk="0" h="215900" w="414019">
                <a:moveTo>
                  <a:pt x="51434" y="42671"/>
                </a:moveTo>
                <a:lnTo>
                  <a:pt x="23749" y="42671"/>
                </a:lnTo>
                <a:lnTo>
                  <a:pt x="26288" y="97281"/>
                </a:lnTo>
                <a:lnTo>
                  <a:pt x="52831" y="97281"/>
                </a:lnTo>
                <a:lnTo>
                  <a:pt x="51434" y="42671"/>
                </a:lnTo>
                <a:close/>
              </a:path>
              <a:path extrusionOk="0" h="215900" w="414019">
                <a:moveTo>
                  <a:pt x="133731" y="94614"/>
                </a:moveTo>
                <a:lnTo>
                  <a:pt x="127087" y="95688"/>
                </a:lnTo>
                <a:lnTo>
                  <a:pt x="119919" y="96440"/>
                </a:lnTo>
                <a:lnTo>
                  <a:pt x="112228" y="96883"/>
                </a:lnTo>
                <a:lnTo>
                  <a:pt x="104012" y="97027"/>
                </a:lnTo>
                <a:lnTo>
                  <a:pt x="133950" y="97027"/>
                </a:lnTo>
                <a:lnTo>
                  <a:pt x="133731" y="94614"/>
                </a:lnTo>
                <a:close/>
              </a:path>
              <a:path extrusionOk="0" h="215900" w="414019">
                <a:moveTo>
                  <a:pt x="124587" y="9143"/>
                </a:moveTo>
                <a:lnTo>
                  <a:pt x="5461" y="9143"/>
                </a:lnTo>
                <a:lnTo>
                  <a:pt x="5461" y="32003"/>
                </a:lnTo>
                <a:lnTo>
                  <a:pt x="124587" y="32003"/>
                </a:lnTo>
                <a:lnTo>
                  <a:pt x="124587" y="9143"/>
                </a:lnTo>
                <a:close/>
              </a:path>
              <a:path extrusionOk="0" h="215900" w="414019">
                <a:moveTo>
                  <a:pt x="325119" y="18414"/>
                </a:moveTo>
                <a:lnTo>
                  <a:pt x="218439" y="18414"/>
                </a:lnTo>
                <a:lnTo>
                  <a:pt x="218439" y="42036"/>
                </a:lnTo>
                <a:lnTo>
                  <a:pt x="293369" y="42036"/>
                </a:lnTo>
                <a:lnTo>
                  <a:pt x="282271" y="73757"/>
                </a:lnTo>
                <a:lnTo>
                  <a:pt x="264017" y="102060"/>
                </a:lnTo>
                <a:lnTo>
                  <a:pt x="238595" y="126958"/>
                </a:lnTo>
                <a:lnTo>
                  <a:pt x="205994" y="148462"/>
                </a:lnTo>
                <a:lnTo>
                  <a:pt x="227075" y="168147"/>
                </a:lnTo>
                <a:lnTo>
                  <a:pt x="266648" y="138144"/>
                </a:lnTo>
                <a:lnTo>
                  <a:pt x="296195" y="103187"/>
                </a:lnTo>
                <a:lnTo>
                  <a:pt x="315694" y="63277"/>
                </a:lnTo>
                <a:lnTo>
                  <a:pt x="325119" y="18414"/>
                </a:lnTo>
                <a:close/>
              </a:path>
              <a:path extrusionOk="0" h="215900" w="414019">
                <a:moveTo>
                  <a:pt x="380238" y="0"/>
                </a:moveTo>
                <a:lnTo>
                  <a:pt x="352170" y="0"/>
                </a:lnTo>
                <a:lnTo>
                  <a:pt x="352170" y="215264"/>
                </a:lnTo>
                <a:lnTo>
                  <a:pt x="380238" y="215264"/>
                </a:lnTo>
                <a:lnTo>
                  <a:pt x="380238" y="108330"/>
                </a:lnTo>
                <a:lnTo>
                  <a:pt x="413638" y="108330"/>
                </a:lnTo>
                <a:lnTo>
                  <a:pt x="413638" y="84708"/>
                </a:lnTo>
                <a:lnTo>
                  <a:pt x="380238" y="84708"/>
                </a:lnTo>
                <a:lnTo>
                  <a:pt x="380238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3"/>
          <p:cNvSpPr/>
          <p:nvPr/>
        </p:nvSpPr>
        <p:spPr>
          <a:xfrm>
            <a:off x="1828545" y="1331722"/>
            <a:ext cx="422783" cy="2246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2322195" y="1331722"/>
            <a:ext cx="194818" cy="2244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3"/>
          <p:cNvSpPr/>
          <p:nvPr/>
        </p:nvSpPr>
        <p:spPr>
          <a:xfrm>
            <a:off x="2583688" y="1336294"/>
            <a:ext cx="416559" cy="210185"/>
          </a:xfrm>
          <a:custGeom>
            <a:rect b="b" l="l" r="r" t="t"/>
            <a:pathLst>
              <a:path extrusionOk="0" h="210184" w="416560">
                <a:moveTo>
                  <a:pt x="271653" y="148462"/>
                </a:moveTo>
                <a:lnTo>
                  <a:pt x="243205" y="148462"/>
                </a:lnTo>
                <a:lnTo>
                  <a:pt x="243205" y="210057"/>
                </a:lnTo>
                <a:lnTo>
                  <a:pt x="387350" y="210057"/>
                </a:lnTo>
                <a:lnTo>
                  <a:pt x="387350" y="186435"/>
                </a:lnTo>
                <a:lnTo>
                  <a:pt x="271653" y="186435"/>
                </a:lnTo>
                <a:lnTo>
                  <a:pt x="271653" y="148462"/>
                </a:lnTo>
                <a:close/>
              </a:path>
              <a:path extrusionOk="0" h="210184" w="416560">
                <a:moveTo>
                  <a:pt x="384556" y="0"/>
                </a:moveTo>
                <a:lnTo>
                  <a:pt x="356488" y="0"/>
                </a:lnTo>
                <a:lnTo>
                  <a:pt x="356488" y="154939"/>
                </a:lnTo>
                <a:lnTo>
                  <a:pt x="384556" y="154939"/>
                </a:lnTo>
                <a:lnTo>
                  <a:pt x="384556" y="91185"/>
                </a:lnTo>
                <a:lnTo>
                  <a:pt x="416179" y="91185"/>
                </a:lnTo>
                <a:lnTo>
                  <a:pt x="416179" y="67309"/>
                </a:lnTo>
                <a:lnTo>
                  <a:pt x="384556" y="67309"/>
                </a:lnTo>
                <a:lnTo>
                  <a:pt x="384556" y="0"/>
                </a:lnTo>
                <a:close/>
              </a:path>
              <a:path extrusionOk="0" h="210184" w="416560">
                <a:moveTo>
                  <a:pt x="278256" y="6095"/>
                </a:moveTo>
                <a:lnTo>
                  <a:pt x="236855" y="18795"/>
                </a:lnTo>
                <a:lnTo>
                  <a:pt x="220980" y="51561"/>
                </a:lnTo>
                <a:lnTo>
                  <a:pt x="221714" y="59727"/>
                </a:lnTo>
                <a:lnTo>
                  <a:pt x="246030" y="90281"/>
                </a:lnTo>
                <a:lnTo>
                  <a:pt x="263651" y="95884"/>
                </a:lnTo>
                <a:lnTo>
                  <a:pt x="263651" y="113537"/>
                </a:lnTo>
                <a:lnTo>
                  <a:pt x="235743" y="114109"/>
                </a:lnTo>
                <a:lnTo>
                  <a:pt x="204216" y="114300"/>
                </a:lnTo>
                <a:lnTo>
                  <a:pt x="207263" y="137540"/>
                </a:lnTo>
                <a:lnTo>
                  <a:pt x="241149" y="137281"/>
                </a:lnTo>
                <a:lnTo>
                  <a:pt x="276320" y="136509"/>
                </a:lnTo>
                <a:lnTo>
                  <a:pt x="312777" y="135237"/>
                </a:lnTo>
                <a:lnTo>
                  <a:pt x="350519" y="133476"/>
                </a:lnTo>
                <a:lnTo>
                  <a:pt x="348805" y="112902"/>
                </a:lnTo>
                <a:lnTo>
                  <a:pt x="291973" y="112902"/>
                </a:lnTo>
                <a:lnTo>
                  <a:pt x="291973" y="95884"/>
                </a:lnTo>
                <a:lnTo>
                  <a:pt x="328864" y="74294"/>
                </a:lnTo>
                <a:lnTo>
                  <a:pt x="268731" y="74294"/>
                </a:lnTo>
                <a:lnTo>
                  <a:pt x="261493" y="72262"/>
                </a:lnTo>
                <a:lnTo>
                  <a:pt x="256412" y="68198"/>
                </a:lnTo>
                <a:lnTo>
                  <a:pt x="251332" y="64007"/>
                </a:lnTo>
                <a:lnTo>
                  <a:pt x="248793" y="58546"/>
                </a:lnTo>
                <a:lnTo>
                  <a:pt x="248793" y="44703"/>
                </a:lnTo>
                <a:lnTo>
                  <a:pt x="251332" y="39242"/>
                </a:lnTo>
                <a:lnTo>
                  <a:pt x="261619" y="31241"/>
                </a:lnTo>
                <a:lnTo>
                  <a:pt x="268986" y="29209"/>
                </a:lnTo>
                <a:lnTo>
                  <a:pt x="328789" y="29209"/>
                </a:lnTo>
                <a:lnTo>
                  <a:pt x="326566" y="25701"/>
                </a:lnTo>
                <a:lnTo>
                  <a:pt x="319659" y="18795"/>
                </a:lnTo>
                <a:lnTo>
                  <a:pt x="311153" y="13221"/>
                </a:lnTo>
                <a:lnTo>
                  <a:pt x="301434" y="9255"/>
                </a:lnTo>
                <a:lnTo>
                  <a:pt x="290476" y="6883"/>
                </a:lnTo>
                <a:lnTo>
                  <a:pt x="278256" y="6095"/>
                </a:lnTo>
                <a:close/>
              </a:path>
              <a:path extrusionOk="0" h="210184" w="416560">
                <a:moveTo>
                  <a:pt x="348614" y="110616"/>
                </a:moveTo>
                <a:lnTo>
                  <a:pt x="291973" y="112902"/>
                </a:lnTo>
                <a:lnTo>
                  <a:pt x="348805" y="112902"/>
                </a:lnTo>
                <a:lnTo>
                  <a:pt x="348614" y="110616"/>
                </a:lnTo>
                <a:close/>
              </a:path>
              <a:path extrusionOk="0" h="210184" w="416560">
                <a:moveTo>
                  <a:pt x="328789" y="29209"/>
                </a:moveTo>
                <a:lnTo>
                  <a:pt x="287655" y="29209"/>
                </a:lnTo>
                <a:lnTo>
                  <a:pt x="294894" y="31241"/>
                </a:lnTo>
                <a:lnTo>
                  <a:pt x="305181" y="39242"/>
                </a:lnTo>
                <a:lnTo>
                  <a:pt x="307848" y="44703"/>
                </a:lnTo>
                <a:lnTo>
                  <a:pt x="307848" y="58546"/>
                </a:lnTo>
                <a:lnTo>
                  <a:pt x="305181" y="64007"/>
                </a:lnTo>
                <a:lnTo>
                  <a:pt x="300100" y="68198"/>
                </a:lnTo>
                <a:lnTo>
                  <a:pt x="295020" y="72262"/>
                </a:lnTo>
                <a:lnTo>
                  <a:pt x="287781" y="74294"/>
                </a:lnTo>
                <a:lnTo>
                  <a:pt x="328864" y="74294"/>
                </a:lnTo>
                <a:lnTo>
                  <a:pt x="329014" y="74082"/>
                </a:lnTo>
                <a:lnTo>
                  <a:pt x="332524" y="67309"/>
                </a:lnTo>
                <a:lnTo>
                  <a:pt x="334692" y="59727"/>
                </a:lnTo>
                <a:lnTo>
                  <a:pt x="335406" y="51561"/>
                </a:lnTo>
                <a:lnTo>
                  <a:pt x="334428" y="42084"/>
                </a:lnTo>
                <a:lnTo>
                  <a:pt x="331485" y="33464"/>
                </a:lnTo>
                <a:lnTo>
                  <a:pt x="328789" y="29209"/>
                </a:lnTo>
                <a:close/>
              </a:path>
              <a:path extrusionOk="0" h="210184" w="416560">
                <a:moveTo>
                  <a:pt x="199770" y="162178"/>
                </a:moveTo>
                <a:lnTo>
                  <a:pt x="0" y="162178"/>
                </a:lnTo>
                <a:lnTo>
                  <a:pt x="0" y="185546"/>
                </a:lnTo>
                <a:lnTo>
                  <a:pt x="199770" y="185546"/>
                </a:lnTo>
                <a:lnTo>
                  <a:pt x="199770" y="162178"/>
                </a:lnTo>
                <a:close/>
              </a:path>
              <a:path extrusionOk="0" h="210184" w="416560">
                <a:moveTo>
                  <a:pt x="113792" y="123189"/>
                </a:moveTo>
                <a:lnTo>
                  <a:pt x="85725" y="123189"/>
                </a:lnTo>
                <a:lnTo>
                  <a:pt x="85725" y="162178"/>
                </a:lnTo>
                <a:lnTo>
                  <a:pt x="113792" y="162178"/>
                </a:lnTo>
                <a:lnTo>
                  <a:pt x="113792" y="123189"/>
                </a:lnTo>
                <a:close/>
              </a:path>
              <a:path extrusionOk="0" h="210184" w="416560">
                <a:moveTo>
                  <a:pt x="58293" y="16128"/>
                </a:moveTo>
                <a:lnTo>
                  <a:pt x="30099" y="16128"/>
                </a:lnTo>
                <a:lnTo>
                  <a:pt x="30099" y="123189"/>
                </a:lnTo>
                <a:lnTo>
                  <a:pt x="169418" y="123189"/>
                </a:lnTo>
                <a:lnTo>
                  <a:pt x="169418" y="99821"/>
                </a:lnTo>
                <a:lnTo>
                  <a:pt x="58293" y="99821"/>
                </a:lnTo>
                <a:lnTo>
                  <a:pt x="58293" y="72135"/>
                </a:lnTo>
                <a:lnTo>
                  <a:pt x="169418" y="72135"/>
                </a:lnTo>
                <a:lnTo>
                  <a:pt x="169418" y="48640"/>
                </a:lnTo>
                <a:lnTo>
                  <a:pt x="58293" y="48640"/>
                </a:lnTo>
                <a:lnTo>
                  <a:pt x="58293" y="16128"/>
                </a:lnTo>
                <a:close/>
              </a:path>
              <a:path extrusionOk="0" h="210184" w="416560">
                <a:moveTo>
                  <a:pt x="169418" y="72135"/>
                </a:moveTo>
                <a:lnTo>
                  <a:pt x="141478" y="72135"/>
                </a:lnTo>
                <a:lnTo>
                  <a:pt x="141478" y="99821"/>
                </a:lnTo>
                <a:lnTo>
                  <a:pt x="169418" y="99821"/>
                </a:lnTo>
                <a:lnTo>
                  <a:pt x="169418" y="72135"/>
                </a:lnTo>
                <a:close/>
              </a:path>
              <a:path extrusionOk="0" h="210184" w="416560">
                <a:moveTo>
                  <a:pt x="169418" y="16128"/>
                </a:moveTo>
                <a:lnTo>
                  <a:pt x="141478" y="16128"/>
                </a:lnTo>
                <a:lnTo>
                  <a:pt x="141478" y="48640"/>
                </a:lnTo>
                <a:lnTo>
                  <a:pt x="169418" y="48640"/>
                </a:lnTo>
                <a:lnTo>
                  <a:pt x="169418" y="16128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3"/>
          <p:cNvSpPr/>
          <p:nvPr/>
        </p:nvSpPr>
        <p:spPr>
          <a:xfrm>
            <a:off x="2826892" y="1484757"/>
            <a:ext cx="144145" cy="61594"/>
          </a:xfrm>
          <a:custGeom>
            <a:rect b="b" l="l" r="r" t="t"/>
            <a:pathLst>
              <a:path extrusionOk="0" h="61594" w="144144">
                <a:moveTo>
                  <a:pt x="0" y="0"/>
                </a:moveTo>
                <a:lnTo>
                  <a:pt x="28448" y="0"/>
                </a:lnTo>
                <a:lnTo>
                  <a:pt x="28448" y="37972"/>
                </a:lnTo>
                <a:lnTo>
                  <a:pt x="144144" y="37972"/>
                </a:lnTo>
                <a:lnTo>
                  <a:pt x="144144" y="61594"/>
                </a:lnTo>
                <a:lnTo>
                  <a:pt x="0" y="615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3"/>
          <p:cNvSpPr/>
          <p:nvPr/>
        </p:nvSpPr>
        <p:spPr>
          <a:xfrm>
            <a:off x="2641980" y="1408430"/>
            <a:ext cx="83185" cy="27940"/>
          </a:xfrm>
          <a:custGeom>
            <a:rect b="b" l="l" r="r" t="t"/>
            <a:pathLst>
              <a:path extrusionOk="0" h="27940" w="83185">
                <a:moveTo>
                  <a:pt x="0" y="0"/>
                </a:moveTo>
                <a:lnTo>
                  <a:pt x="0" y="27686"/>
                </a:lnTo>
                <a:lnTo>
                  <a:pt x="83185" y="27686"/>
                </a:lnTo>
                <a:lnTo>
                  <a:pt x="8318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3"/>
          <p:cNvSpPr/>
          <p:nvPr/>
        </p:nvSpPr>
        <p:spPr>
          <a:xfrm>
            <a:off x="2832480" y="1365503"/>
            <a:ext cx="59055" cy="45085"/>
          </a:xfrm>
          <a:custGeom>
            <a:rect b="b" l="l" r="r" t="t"/>
            <a:pathLst>
              <a:path extrusionOk="0" h="45084" w="59055">
                <a:moveTo>
                  <a:pt x="29463" y="0"/>
                </a:moveTo>
                <a:lnTo>
                  <a:pt x="20193" y="0"/>
                </a:lnTo>
                <a:lnTo>
                  <a:pt x="12826" y="2032"/>
                </a:lnTo>
                <a:lnTo>
                  <a:pt x="7746" y="5969"/>
                </a:lnTo>
                <a:lnTo>
                  <a:pt x="2539" y="10033"/>
                </a:lnTo>
                <a:lnTo>
                  <a:pt x="0" y="15494"/>
                </a:lnTo>
                <a:lnTo>
                  <a:pt x="0" y="22351"/>
                </a:lnTo>
                <a:lnTo>
                  <a:pt x="0" y="29337"/>
                </a:lnTo>
                <a:lnTo>
                  <a:pt x="2539" y="34798"/>
                </a:lnTo>
                <a:lnTo>
                  <a:pt x="7619" y="38988"/>
                </a:lnTo>
                <a:lnTo>
                  <a:pt x="12700" y="43053"/>
                </a:lnTo>
                <a:lnTo>
                  <a:pt x="19938" y="45085"/>
                </a:lnTo>
                <a:lnTo>
                  <a:pt x="29463" y="45085"/>
                </a:lnTo>
                <a:lnTo>
                  <a:pt x="38988" y="45085"/>
                </a:lnTo>
                <a:lnTo>
                  <a:pt x="46227" y="43053"/>
                </a:lnTo>
                <a:lnTo>
                  <a:pt x="51307" y="38988"/>
                </a:lnTo>
                <a:lnTo>
                  <a:pt x="56387" y="34798"/>
                </a:lnTo>
                <a:lnTo>
                  <a:pt x="59055" y="29337"/>
                </a:lnTo>
                <a:lnTo>
                  <a:pt x="59055" y="22351"/>
                </a:lnTo>
                <a:lnTo>
                  <a:pt x="59055" y="15494"/>
                </a:lnTo>
                <a:lnTo>
                  <a:pt x="56387" y="10033"/>
                </a:lnTo>
                <a:lnTo>
                  <a:pt x="51181" y="5969"/>
                </a:lnTo>
                <a:lnTo>
                  <a:pt x="46100" y="2032"/>
                </a:lnTo>
                <a:lnTo>
                  <a:pt x="38862" y="0"/>
                </a:lnTo>
                <a:lnTo>
                  <a:pt x="29463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3"/>
          <p:cNvSpPr/>
          <p:nvPr/>
        </p:nvSpPr>
        <p:spPr>
          <a:xfrm>
            <a:off x="2583688" y="1352422"/>
            <a:ext cx="200025" cy="169545"/>
          </a:xfrm>
          <a:custGeom>
            <a:rect b="b" l="l" r="r" t="t"/>
            <a:pathLst>
              <a:path extrusionOk="0" h="169544" w="200025">
                <a:moveTo>
                  <a:pt x="30099" y="0"/>
                </a:moveTo>
                <a:lnTo>
                  <a:pt x="58293" y="0"/>
                </a:lnTo>
                <a:lnTo>
                  <a:pt x="58293" y="32512"/>
                </a:lnTo>
                <a:lnTo>
                  <a:pt x="141478" y="32512"/>
                </a:lnTo>
                <a:lnTo>
                  <a:pt x="141478" y="0"/>
                </a:lnTo>
                <a:lnTo>
                  <a:pt x="169418" y="0"/>
                </a:lnTo>
                <a:lnTo>
                  <a:pt x="169418" y="107061"/>
                </a:lnTo>
                <a:lnTo>
                  <a:pt x="113792" y="107061"/>
                </a:lnTo>
                <a:lnTo>
                  <a:pt x="113792" y="146050"/>
                </a:lnTo>
                <a:lnTo>
                  <a:pt x="199770" y="146050"/>
                </a:lnTo>
                <a:lnTo>
                  <a:pt x="199770" y="169417"/>
                </a:lnTo>
                <a:lnTo>
                  <a:pt x="0" y="169417"/>
                </a:lnTo>
                <a:lnTo>
                  <a:pt x="0" y="146050"/>
                </a:lnTo>
                <a:lnTo>
                  <a:pt x="85725" y="146050"/>
                </a:lnTo>
                <a:lnTo>
                  <a:pt x="85725" y="107061"/>
                </a:lnTo>
                <a:lnTo>
                  <a:pt x="30099" y="107061"/>
                </a:lnTo>
                <a:lnTo>
                  <a:pt x="3009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3"/>
          <p:cNvSpPr/>
          <p:nvPr/>
        </p:nvSpPr>
        <p:spPr>
          <a:xfrm>
            <a:off x="2787904" y="1342389"/>
            <a:ext cx="146685" cy="131445"/>
          </a:xfrm>
          <a:custGeom>
            <a:rect b="b" l="l" r="r" t="t"/>
            <a:pathLst>
              <a:path extrusionOk="0" h="131444" w="146685">
                <a:moveTo>
                  <a:pt x="74040" y="0"/>
                </a:moveTo>
                <a:lnTo>
                  <a:pt x="115443" y="12700"/>
                </a:lnTo>
                <a:lnTo>
                  <a:pt x="131190" y="45465"/>
                </a:lnTo>
                <a:lnTo>
                  <a:pt x="130476" y="53631"/>
                </a:lnTo>
                <a:lnTo>
                  <a:pt x="106044" y="84185"/>
                </a:lnTo>
                <a:lnTo>
                  <a:pt x="87756" y="89788"/>
                </a:lnTo>
                <a:lnTo>
                  <a:pt x="87756" y="106807"/>
                </a:lnTo>
                <a:lnTo>
                  <a:pt x="144398" y="104521"/>
                </a:lnTo>
                <a:lnTo>
                  <a:pt x="146303" y="127381"/>
                </a:lnTo>
                <a:lnTo>
                  <a:pt x="108561" y="129141"/>
                </a:lnTo>
                <a:lnTo>
                  <a:pt x="72104" y="130413"/>
                </a:lnTo>
                <a:lnTo>
                  <a:pt x="36933" y="131185"/>
                </a:lnTo>
                <a:lnTo>
                  <a:pt x="3047" y="131445"/>
                </a:lnTo>
                <a:lnTo>
                  <a:pt x="0" y="108204"/>
                </a:lnTo>
                <a:lnTo>
                  <a:pt x="16216" y="108156"/>
                </a:lnTo>
                <a:lnTo>
                  <a:pt x="31527" y="108013"/>
                </a:lnTo>
                <a:lnTo>
                  <a:pt x="45934" y="107775"/>
                </a:lnTo>
                <a:lnTo>
                  <a:pt x="59435" y="107442"/>
                </a:lnTo>
                <a:lnTo>
                  <a:pt x="59435" y="89788"/>
                </a:lnTo>
                <a:lnTo>
                  <a:pt x="50125" y="87528"/>
                </a:lnTo>
                <a:lnTo>
                  <a:pt x="41814" y="84185"/>
                </a:lnTo>
                <a:lnTo>
                  <a:pt x="17478" y="53560"/>
                </a:lnTo>
                <a:lnTo>
                  <a:pt x="16763" y="45465"/>
                </a:lnTo>
                <a:lnTo>
                  <a:pt x="17744" y="35917"/>
                </a:lnTo>
                <a:lnTo>
                  <a:pt x="50911" y="3159"/>
                </a:lnTo>
                <a:lnTo>
                  <a:pt x="61874" y="787"/>
                </a:lnTo>
                <a:lnTo>
                  <a:pt x="7404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3"/>
          <p:cNvSpPr/>
          <p:nvPr/>
        </p:nvSpPr>
        <p:spPr>
          <a:xfrm>
            <a:off x="2940176" y="1336294"/>
            <a:ext cx="59690" cy="154940"/>
          </a:xfrm>
          <a:custGeom>
            <a:rect b="b" l="l" r="r" t="t"/>
            <a:pathLst>
              <a:path extrusionOk="0" h="154940" w="59689">
                <a:moveTo>
                  <a:pt x="0" y="0"/>
                </a:moveTo>
                <a:lnTo>
                  <a:pt x="28067" y="0"/>
                </a:lnTo>
                <a:lnTo>
                  <a:pt x="28067" y="67309"/>
                </a:lnTo>
                <a:lnTo>
                  <a:pt x="59690" y="67309"/>
                </a:lnTo>
                <a:lnTo>
                  <a:pt x="59690" y="91185"/>
                </a:lnTo>
                <a:lnTo>
                  <a:pt x="28067" y="91185"/>
                </a:lnTo>
                <a:lnTo>
                  <a:pt x="28067" y="154939"/>
                </a:lnTo>
                <a:lnTo>
                  <a:pt x="0" y="15493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3"/>
          <p:cNvSpPr/>
          <p:nvPr/>
        </p:nvSpPr>
        <p:spPr>
          <a:xfrm>
            <a:off x="2994279" y="1548130"/>
            <a:ext cx="50800" cy="20320"/>
          </a:xfrm>
          <a:custGeom>
            <a:rect b="b" l="l" r="r" t="t"/>
            <a:pathLst>
              <a:path extrusionOk="0" h="20319" w="50800">
                <a:moveTo>
                  <a:pt x="0" y="20320"/>
                </a:moveTo>
                <a:lnTo>
                  <a:pt x="50545" y="20320"/>
                </a:lnTo>
                <a:lnTo>
                  <a:pt x="50545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3"/>
          <p:cNvSpPr/>
          <p:nvPr/>
        </p:nvSpPr>
        <p:spPr>
          <a:xfrm>
            <a:off x="3031807" y="1388110"/>
            <a:ext cx="0" cy="160020"/>
          </a:xfrm>
          <a:custGeom>
            <a:rect b="b" l="l" r="r" t="t"/>
            <a:pathLst>
              <a:path extrusionOk="0" h="160019" w="120000">
                <a:moveTo>
                  <a:pt x="0" y="0"/>
                </a:moveTo>
                <a:lnTo>
                  <a:pt x="0" y="160020"/>
                </a:lnTo>
              </a:path>
            </a:pathLst>
          </a:custGeom>
          <a:noFill/>
          <a:ln cap="flat" cmpd="sng" w="2602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3"/>
          <p:cNvSpPr/>
          <p:nvPr/>
        </p:nvSpPr>
        <p:spPr>
          <a:xfrm>
            <a:off x="2994279" y="1367789"/>
            <a:ext cx="50800" cy="20320"/>
          </a:xfrm>
          <a:custGeom>
            <a:rect b="b" l="l" r="r" t="t"/>
            <a:pathLst>
              <a:path extrusionOk="0" h="20319" w="50800">
                <a:moveTo>
                  <a:pt x="0" y="20319"/>
                </a:moveTo>
                <a:lnTo>
                  <a:pt x="50545" y="20319"/>
                </a:lnTo>
                <a:lnTo>
                  <a:pt x="50545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3"/>
          <p:cNvSpPr/>
          <p:nvPr/>
        </p:nvSpPr>
        <p:spPr>
          <a:xfrm>
            <a:off x="2994279" y="1367155"/>
            <a:ext cx="50800" cy="201930"/>
          </a:xfrm>
          <a:custGeom>
            <a:rect b="b" l="l" r="r" t="t"/>
            <a:pathLst>
              <a:path extrusionOk="0" h="201930" w="50800">
                <a:moveTo>
                  <a:pt x="0" y="0"/>
                </a:moveTo>
                <a:lnTo>
                  <a:pt x="50545" y="0"/>
                </a:lnTo>
                <a:lnTo>
                  <a:pt x="50545" y="201549"/>
                </a:lnTo>
                <a:lnTo>
                  <a:pt x="0" y="201549"/>
                </a:lnTo>
                <a:lnTo>
                  <a:pt x="0" y="181356"/>
                </a:lnTo>
                <a:lnTo>
                  <a:pt x="24510" y="181356"/>
                </a:lnTo>
                <a:lnTo>
                  <a:pt x="24510" y="20320"/>
                </a:lnTo>
                <a:lnTo>
                  <a:pt x="0" y="2032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3"/>
          <p:cNvSpPr/>
          <p:nvPr/>
        </p:nvSpPr>
        <p:spPr>
          <a:xfrm>
            <a:off x="3063748" y="1341755"/>
            <a:ext cx="200025" cy="200660"/>
          </a:xfrm>
          <a:custGeom>
            <a:rect b="b" l="l" r="r" t="t"/>
            <a:pathLst>
              <a:path extrusionOk="0" h="200659" w="200025">
                <a:moveTo>
                  <a:pt x="57403" y="140335"/>
                </a:moveTo>
                <a:lnTo>
                  <a:pt x="29209" y="140335"/>
                </a:lnTo>
                <a:lnTo>
                  <a:pt x="29209" y="200660"/>
                </a:lnTo>
                <a:lnTo>
                  <a:pt x="173227" y="200660"/>
                </a:lnTo>
                <a:lnTo>
                  <a:pt x="173227" y="177037"/>
                </a:lnTo>
                <a:lnTo>
                  <a:pt x="57403" y="177037"/>
                </a:lnTo>
                <a:lnTo>
                  <a:pt x="57403" y="140335"/>
                </a:lnTo>
                <a:close/>
              </a:path>
              <a:path extrusionOk="0" h="200659" w="200025">
                <a:moveTo>
                  <a:pt x="199771" y="104902"/>
                </a:moveTo>
                <a:lnTo>
                  <a:pt x="0" y="104902"/>
                </a:lnTo>
                <a:lnTo>
                  <a:pt x="0" y="128397"/>
                </a:lnTo>
                <a:lnTo>
                  <a:pt x="199771" y="128397"/>
                </a:lnTo>
                <a:lnTo>
                  <a:pt x="199771" y="104902"/>
                </a:lnTo>
                <a:close/>
              </a:path>
              <a:path extrusionOk="0" h="200659" w="200025">
                <a:moveTo>
                  <a:pt x="99949" y="0"/>
                </a:moveTo>
                <a:lnTo>
                  <a:pt x="57532" y="6911"/>
                </a:lnTo>
                <a:lnTo>
                  <a:pt x="28414" y="35232"/>
                </a:lnTo>
                <a:lnTo>
                  <a:pt x="27177" y="44831"/>
                </a:lnTo>
                <a:lnTo>
                  <a:pt x="28390" y="54258"/>
                </a:lnTo>
                <a:lnTo>
                  <a:pt x="57032" y="81948"/>
                </a:lnTo>
                <a:lnTo>
                  <a:pt x="99949" y="88646"/>
                </a:lnTo>
                <a:lnTo>
                  <a:pt x="115996" y="87905"/>
                </a:lnTo>
                <a:lnTo>
                  <a:pt x="153162" y="76708"/>
                </a:lnTo>
                <a:lnTo>
                  <a:pt x="165250" y="65786"/>
                </a:lnTo>
                <a:lnTo>
                  <a:pt x="99949" y="65786"/>
                </a:lnTo>
                <a:lnTo>
                  <a:pt x="89973" y="65450"/>
                </a:lnTo>
                <a:lnTo>
                  <a:pt x="55752" y="51435"/>
                </a:lnTo>
                <a:lnTo>
                  <a:pt x="55752" y="38100"/>
                </a:lnTo>
                <a:lnTo>
                  <a:pt x="99949" y="22860"/>
                </a:lnTo>
                <a:lnTo>
                  <a:pt x="164623" y="22860"/>
                </a:lnTo>
                <a:lnTo>
                  <a:pt x="161502" y="18988"/>
                </a:lnTo>
                <a:lnTo>
                  <a:pt x="152907" y="12319"/>
                </a:lnTo>
                <a:lnTo>
                  <a:pt x="142239" y="6911"/>
                </a:lnTo>
                <a:lnTo>
                  <a:pt x="129857" y="3063"/>
                </a:lnTo>
                <a:lnTo>
                  <a:pt x="115760" y="763"/>
                </a:lnTo>
                <a:lnTo>
                  <a:pt x="99949" y="0"/>
                </a:lnTo>
                <a:close/>
              </a:path>
              <a:path extrusionOk="0" h="200659" w="200025">
                <a:moveTo>
                  <a:pt x="164623" y="22860"/>
                </a:moveTo>
                <a:lnTo>
                  <a:pt x="99949" y="22860"/>
                </a:lnTo>
                <a:lnTo>
                  <a:pt x="109995" y="23221"/>
                </a:lnTo>
                <a:lnTo>
                  <a:pt x="118792" y="24320"/>
                </a:lnTo>
                <a:lnTo>
                  <a:pt x="126327" y="26181"/>
                </a:lnTo>
                <a:lnTo>
                  <a:pt x="132587" y="28829"/>
                </a:lnTo>
                <a:lnTo>
                  <a:pt x="140207" y="32766"/>
                </a:lnTo>
                <a:lnTo>
                  <a:pt x="144018" y="38100"/>
                </a:lnTo>
                <a:lnTo>
                  <a:pt x="144018" y="51435"/>
                </a:lnTo>
                <a:lnTo>
                  <a:pt x="99949" y="65786"/>
                </a:lnTo>
                <a:lnTo>
                  <a:pt x="165250" y="65786"/>
                </a:lnTo>
                <a:lnTo>
                  <a:pt x="167735" y="62722"/>
                </a:lnTo>
                <a:lnTo>
                  <a:pt x="171378" y="54258"/>
                </a:lnTo>
                <a:lnTo>
                  <a:pt x="172593" y="44831"/>
                </a:lnTo>
                <a:lnTo>
                  <a:pt x="171356" y="35232"/>
                </a:lnTo>
                <a:lnTo>
                  <a:pt x="167655" y="26622"/>
                </a:lnTo>
                <a:lnTo>
                  <a:pt x="164623" y="2286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3"/>
          <p:cNvSpPr/>
          <p:nvPr/>
        </p:nvSpPr>
        <p:spPr>
          <a:xfrm>
            <a:off x="3092957" y="1482089"/>
            <a:ext cx="144145" cy="60325"/>
          </a:xfrm>
          <a:custGeom>
            <a:rect b="b" l="l" r="r" t="t"/>
            <a:pathLst>
              <a:path extrusionOk="0" h="60325" w="144144">
                <a:moveTo>
                  <a:pt x="0" y="0"/>
                </a:moveTo>
                <a:lnTo>
                  <a:pt x="28193" y="0"/>
                </a:lnTo>
                <a:lnTo>
                  <a:pt x="28193" y="36702"/>
                </a:lnTo>
                <a:lnTo>
                  <a:pt x="144018" y="36702"/>
                </a:lnTo>
                <a:lnTo>
                  <a:pt x="144018" y="60325"/>
                </a:lnTo>
                <a:lnTo>
                  <a:pt x="0" y="6032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3"/>
          <p:cNvSpPr/>
          <p:nvPr/>
        </p:nvSpPr>
        <p:spPr>
          <a:xfrm>
            <a:off x="3063748" y="1446657"/>
            <a:ext cx="200025" cy="23495"/>
          </a:xfrm>
          <a:custGeom>
            <a:rect b="b" l="l" r="r" t="t"/>
            <a:pathLst>
              <a:path extrusionOk="0" h="23494" w="200025">
                <a:moveTo>
                  <a:pt x="0" y="0"/>
                </a:moveTo>
                <a:lnTo>
                  <a:pt x="199771" y="0"/>
                </a:lnTo>
                <a:lnTo>
                  <a:pt x="199771" y="23494"/>
                </a:lnTo>
                <a:lnTo>
                  <a:pt x="0" y="234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3"/>
          <p:cNvSpPr/>
          <p:nvPr/>
        </p:nvSpPr>
        <p:spPr>
          <a:xfrm>
            <a:off x="3119501" y="1364614"/>
            <a:ext cx="88265" cy="43180"/>
          </a:xfrm>
          <a:custGeom>
            <a:rect b="b" l="l" r="r" t="t"/>
            <a:pathLst>
              <a:path extrusionOk="0" h="43180" w="88264">
                <a:moveTo>
                  <a:pt x="44196" y="0"/>
                </a:moveTo>
                <a:lnTo>
                  <a:pt x="3810" y="9906"/>
                </a:lnTo>
                <a:lnTo>
                  <a:pt x="0" y="15239"/>
                </a:lnTo>
                <a:lnTo>
                  <a:pt x="0" y="21971"/>
                </a:lnTo>
                <a:lnTo>
                  <a:pt x="0" y="28575"/>
                </a:lnTo>
                <a:lnTo>
                  <a:pt x="44196" y="42925"/>
                </a:lnTo>
                <a:lnTo>
                  <a:pt x="54098" y="42590"/>
                </a:lnTo>
                <a:lnTo>
                  <a:pt x="88265" y="28575"/>
                </a:lnTo>
                <a:lnTo>
                  <a:pt x="88265" y="21971"/>
                </a:lnTo>
                <a:lnTo>
                  <a:pt x="88265" y="15239"/>
                </a:lnTo>
                <a:lnTo>
                  <a:pt x="54242" y="361"/>
                </a:lnTo>
                <a:lnTo>
                  <a:pt x="44196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3"/>
          <p:cNvSpPr/>
          <p:nvPr/>
        </p:nvSpPr>
        <p:spPr>
          <a:xfrm>
            <a:off x="3090926" y="1341755"/>
            <a:ext cx="145415" cy="88900"/>
          </a:xfrm>
          <a:custGeom>
            <a:rect b="b" l="l" r="r" t="t"/>
            <a:pathLst>
              <a:path extrusionOk="0" h="88900" w="145414">
                <a:moveTo>
                  <a:pt x="72771" y="0"/>
                </a:moveTo>
                <a:lnTo>
                  <a:pt x="115062" y="6911"/>
                </a:lnTo>
                <a:lnTo>
                  <a:pt x="144178" y="35232"/>
                </a:lnTo>
                <a:lnTo>
                  <a:pt x="145415" y="44831"/>
                </a:lnTo>
                <a:lnTo>
                  <a:pt x="144200" y="54258"/>
                </a:lnTo>
                <a:lnTo>
                  <a:pt x="115437" y="81948"/>
                </a:lnTo>
                <a:lnTo>
                  <a:pt x="72771" y="88646"/>
                </a:lnTo>
                <a:lnTo>
                  <a:pt x="56576" y="87905"/>
                </a:lnTo>
                <a:lnTo>
                  <a:pt x="19304" y="76708"/>
                </a:lnTo>
                <a:lnTo>
                  <a:pt x="0" y="44831"/>
                </a:lnTo>
                <a:lnTo>
                  <a:pt x="1236" y="35232"/>
                </a:lnTo>
                <a:lnTo>
                  <a:pt x="30354" y="6911"/>
                </a:lnTo>
                <a:lnTo>
                  <a:pt x="7277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3"/>
          <p:cNvSpPr/>
          <p:nvPr/>
        </p:nvSpPr>
        <p:spPr>
          <a:xfrm>
            <a:off x="3338067" y="1336294"/>
            <a:ext cx="826135" cy="215265"/>
          </a:xfrm>
          <a:custGeom>
            <a:rect b="b" l="l" r="r" t="t"/>
            <a:pathLst>
              <a:path extrusionOk="0" h="215265" w="826135">
                <a:moveTo>
                  <a:pt x="826135" y="163067"/>
                </a:moveTo>
                <a:lnTo>
                  <a:pt x="626364" y="163067"/>
                </a:lnTo>
                <a:lnTo>
                  <a:pt x="626364" y="186435"/>
                </a:lnTo>
                <a:lnTo>
                  <a:pt x="826135" y="186435"/>
                </a:lnTo>
                <a:lnTo>
                  <a:pt x="826135" y="163067"/>
                </a:lnTo>
                <a:close/>
              </a:path>
              <a:path extrusionOk="0" h="215265" w="826135">
                <a:moveTo>
                  <a:pt x="199771" y="162686"/>
                </a:moveTo>
                <a:lnTo>
                  <a:pt x="0" y="162686"/>
                </a:lnTo>
                <a:lnTo>
                  <a:pt x="0" y="186054"/>
                </a:lnTo>
                <a:lnTo>
                  <a:pt x="199771" y="186054"/>
                </a:lnTo>
                <a:lnTo>
                  <a:pt x="199771" y="162686"/>
                </a:lnTo>
                <a:close/>
              </a:path>
              <a:path extrusionOk="0" h="215265" w="826135">
                <a:moveTo>
                  <a:pt x="604266" y="133222"/>
                </a:moveTo>
                <a:lnTo>
                  <a:pt x="461391" y="133222"/>
                </a:lnTo>
                <a:lnTo>
                  <a:pt x="461391" y="156971"/>
                </a:lnTo>
                <a:lnTo>
                  <a:pt x="576453" y="156971"/>
                </a:lnTo>
                <a:lnTo>
                  <a:pt x="576453" y="215264"/>
                </a:lnTo>
                <a:lnTo>
                  <a:pt x="604266" y="215264"/>
                </a:lnTo>
                <a:lnTo>
                  <a:pt x="604266" y="133222"/>
                </a:lnTo>
                <a:close/>
              </a:path>
              <a:path extrusionOk="0" h="215265" w="826135">
                <a:moveTo>
                  <a:pt x="181483" y="104012"/>
                </a:moveTo>
                <a:lnTo>
                  <a:pt x="18287" y="104012"/>
                </a:lnTo>
                <a:lnTo>
                  <a:pt x="18287" y="127126"/>
                </a:lnTo>
                <a:lnTo>
                  <a:pt x="181483" y="127126"/>
                </a:lnTo>
                <a:lnTo>
                  <a:pt x="181483" y="104012"/>
                </a:lnTo>
                <a:close/>
              </a:path>
              <a:path extrusionOk="0" h="215265" w="826135">
                <a:moveTo>
                  <a:pt x="74295" y="51434"/>
                </a:moveTo>
                <a:lnTo>
                  <a:pt x="46482" y="51434"/>
                </a:lnTo>
                <a:lnTo>
                  <a:pt x="48895" y="104012"/>
                </a:lnTo>
                <a:lnTo>
                  <a:pt x="76073" y="104012"/>
                </a:lnTo>
                <a:lnTo>
                  <a:pt x="74295" y="51434"/>
                </a:lnTo>
                <a:close/>
              </a:path>
              <a:path extrusionOk="0" h="215265" w="826135">
                <a:moveTo>
                  <a:pt x="153416" y="51434"/>
                </a:moveTo>
                <a:lnTo>
                  <a:pt x="125476" y="51434"/>
                </a:lnTo>
                <a:lnTo>
                  <a:pt x="123444" y="104012"/>
                </a:lnTo>
                <a:lnTo>
                  <a:pt x="150241" y="104012"/>
                </a:lnTo>
                <a:lnTo>
                  <a:pt x="153416" y="51434"/>
                </a:lnTo>
                <a:close/>
              </a:path>
              <a:path extrusionOk="0" h="215265" w="826135">
                <a:moveTo>
                  <a:pt x="797560" y="18922"/>
                </a:moveTo>
                <a:lnTo>
                  <a:pt x="655828" y="18922"/>
                </a:lnTo>
                <a:lnTo>
                  <a:pt x="655828" y="128142"/>
                </a:lnTo>
                <a:lnTo>
                  <a:pt x="800989" y="128142"/>
                </a:lnTo>
                <a:lnTo>
                  <a:pt x="800989" y="105028"/>
                </a:lnTo>
                <a:lnTo>
                  <a:pt x="683895" y="105028"/>
                </a:lnTo>
                <a:lnTo>
                  <a:pt x="683895" y="84708"/>
                </a:lnTo>
                <a:lnTo>
                  <a:pt x="791464" y="84708"/>
                </a:lnTo>
                <a:lnTo>
                  <a:pt x="791464" y="61721"/>
                </a:lnTo>
                <a:lnTo>
                  <a:pt x="683895" y="61721"/>
                </a:lnTo>
                <a:lnTo>
                  <a:pt x="683895" y="42036"/>
                </a:lnTo>
                <a:lnTo>
                  <a:pt x="797560" y="42036"/>
                </a:lnTo>
                <a:lnTo>
                  <a:pt x="797560" y="18922"/>
                </a:lnTo>
                <a:close/>
              </a:path>
              <a:path extrusionOk="0" h="215265" w="826135">
                <a:moveTo>
                  <a:pt x="408559" y="162940"/>
                </a:moveTo>
                <a:lnTo>
                  <a:pt x="208787" y="162940"/>
                </a:lnTo>
                <a:lnTo>
                  <a:pt x="208787" y="186181"/>
                </a:lnTo>
                <a:lnTo>
                  <a:pt x="408559" y="186181"/>
                </a:lnTo>
                <a:lnTo>
                  <a:pt x="408559" y="162940"/>
                </a:lnTo>
                <a:close/>
              </a:path>
              <a:path extrusionOk="0" h="215265" w="826135">
                <a:moveTo>
                  <a:pt x="322580" y="132714"/>
                </a:moveTo>
                <a:lnTo>
                  <a:pt x="294767" y="132714"/>
                </a:lnTo>
                <a:lnTo>
                  <a:pt x="294767" y="162940"/>
                </a:lnTo>
                <a:lnTo>
                  <a:pt x="322580" y="162940"/>
                </a:lnTo>
                <a:lnTo>
                  <a:pt x="322580" y="132714"/>
                </a:lnTo>
                <a:close/>
              </a:path>
              <a:path extrusionOk="0" h="215265" w="826135">
                <a:moveTo>
                  <a:pt x="379349" y="18668"/>
                </a:moveTo>
                <a:lnTo>
                  <a:pt x="237617" y="18668"/>
                </a:lnTo>
                <a:lnTo>
                  <a:pt x="237617" y="41782"/>
                </a:lnTo>
                <a:lnTo>
                  <a:pt x="351155" y="41782"/>
                </a:lnTo>
                <a:lnTo>
                  <a:pt x="351155" y="63500"/>
                </a:lnTo>
                <a:lnTo>
                  <a:pt x="237109" y="63500"/>
                </a:lnTo>
                <a:lnTo>
                  <a:pt x="237109" y="132714"/>
                </a:lnTo>
                <a:lnTo>
                  <a:pt x="385064" y="132714"/>
                </a:lnTo>
                <a:lnTo>
                  <a:pt x="385064" y="109600"/>
                </a:lnTo>
                <a:lnTo>
                  <a:pt x="265303" y="109600"/>
                </a:lnTo>
                <a:lnTo>
                  <a:pt x="265303" y="85851"/>
                </a:lnTo>
                <a:lnTo>
                  <a:pt x="379349" y="85851"/>
                </a:lnTo>
                <a:lnTo>
                  <a:pt x="379349" y="18668"/>
                </a:lnTo>
                <a:close/>
              </a:path>
              <a:path extrusionOk="0" h="215265" w="826135">
                <a:moveTo>
                  <a:pt x="179959" y="18668"/>
                </a:moveTo>
                <a:lnTo>
                  <a:pt x="19812" y="18668"/>
                </a:lnTo>
                <a:lnTo>
                  <a:pt x="19812" y="41782"/>
                </a:lnTo>
                <a:lnTo>
                  <a:pt x="179959" y="41782"/>
                </a:lnTo>
                <a:lnTo>
                  <a:pt x="179959" y="18668"/>
                </a:lnTo>
                <a:close/>
              </a:path>
              <a:path extrusionOk="0" h="215265" w="826135">
                <a:moveTo>
                  <a:pt x="485267" y="33781"/>
                </a:moveTo>
                <a:lnTo>
                  <a:pt x="458470" y="33781"/>
                </a:lnTo>
                <a:lnTo>
                  <a:pt x="458470" y="40385"/>
                </a:lnTo>
                <a:lnTo>
                  <a:pt x="457731" y="50478"/>
                </a:lnTo>
                <a:lnTo>
                  <a:pt x="440106" y="86449"/>
                </a:lnTo>
                <a:lnTo>
                  <a:pt x="413639" y="105790"/>
                </a:lnTo>
                <a:lnTo>
                  <a:pt x="433070" y="124332"/>
                </a:lnTo>
                <a:lnTo>
                  <a:pt x="445404" y="115383"/>
                </a:lnTo>
                <a:lnTo>
                  <a:pt x="456120" y="105505"/>
                </a:lnTo>
                <a:lnTo>
                  <a:pt x="465216" y="94722"/>
                </a:lnTo>
                <a:lnTo>
                  <a:pt x="472694" y="83057"/>
                </a:lnTo>
                <a:lnTo>
                  <a:pt x="503779" y="83057"/>
                </a:lnTo>
                <a:lnTo>
                  <a:pt x="485286" y="40385"/>
                </a:lnTo>
                <a:lnTo>
                  <a:pt x="485267" y="33781"/>
                </a:lnTo>
                <a:close/>
              </a:path>
              <a:path extrusionOk="0" h="215265" w="826135">
                <a:moveTo>
                  <a:pt x="562991" y="4317"/>
                </a:moveTo>
                <a:lnTo>
                  <a:pt x="535305" y="4317"/>
                </a:lnTo>
                <a:lnTo>
                  <a:pt x="535305" y="49021"/>
                </a:lnTo>
                <a:lnTo>
                  <a:pt x="506984" y="49021"/>
                </a:lnTo>
                <a:lnTo>
                  <a:pt x="506984" y="71500"/>
                </a:lnTo>
                <a:lnTo>
                  <a:pt x="535305" y="71500"/>
                </a:lnTo>
                <a:lnTo>
                  <a:pt x="535305" y="124078"/>
                </a:lnTo>
                <a:lnTo>
                  <a:pt x="562991" y="124078"/>
                </a:lnTo>
                <a:lnTo>
                  <a:pt x="562991" y="4317"/>
                </a:lnTo>
                <a:close/>
              </a:path>
              <a:path extrusionOk="0" h="215265" w="826135">
                <a:moveTo>
                  <a:pt x="503779" y="83057"/>
                </a:moveTo>
                <a:lnTo>
                  <a:pt x="472694" y="83057"/>
                </a:lnTo>
                <a:lnTo>
                  <a:pt x="480431" y="93489"/>
                </a:lnTo>
                <a:lnTo>
                  <a:pt x="489346" y="102885"/>
                </a:lnTo>
                <a:lnTo>
                  <a:pt x="499429" y="111257"/>
                </a:lnTo>
                <a:lnTo>
                  <a:pt x="510667" y="118617"/>
                </a:lnTo>
                <a:lnTo>
                  <a:pt x="528193" y="98551"/>
                </a:lnTo>
                <a:lnTo>
                  <a:pt x="519189" y="94478"/>
                </a:lnTo>
                <a:lnTo>
                  <a:pt x="511032" y="89296"/>
                </a:lnTo>
                <a:lnTo>
                  <a:pt x="503779" y="83057"/>
                </a:lnTo>
                <a:close/>
              </a:path>
              <a:path extrusionOk="0" h="215265" w="826135">
                <a:moveTo>
                  <a:pt x="519684" y="10032"/>
                </a:moveTo>
                <a:lnTo>
                  <a:pt x="423291" y="10032"/>
                </a:lnTo>
                <a:lnTo>
                  <a:pt x="423291" y="33781"/>
                </a:lnTo>
                <a:lnTo>
                  <a:pt x="519684" y="33781"/>
                </a:lnTo>
                <a:lnTo>
                  <a:pt x="519684" y="10032"/>
                </a:lnTo>
                <a:close/>
              </a:path>
              <a:path extrusionOk="0" h="215265" w="826135">
                <a:moveTo>
                  <a:pt x="604266" y="0"/>
                </a:moveTo>
                <a:lnTo>
                  <a:pt x="576580" y="0"/>
                </a:lnTo>
                <a:lnTo>
                  <a:pt x="576580" y="124078"/>
                </a:lnTo>
                <a:lnTo>
                  <a:pt x="604266" y="124078"/>
                </a:lnTo>
                <a:lnTo>
                  <a:pt x="604266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3"/>
          <p:cNvSpPr/>
          <p:nvPr/>
        </p:nvSpPr>
        <p:spPr>
          <a:xfrm>
            <a:off x="3964432" y="1499361"/>
            <a:ext cx="200025" cy="23495"/>
          </a:xfrm>
          <a:custGeom>
            <a:rect b="b" l="l" r="r" t="t"/>
            <a:pathLst>
              <a:path extrusionOk="0" h="23494" w="200025">
                <a:moveTo>
                  <a:pt x="0" y="0"/>
                </a:moveTo>
                <a:lnTo>
                  <a:pt x="199770" y="0"/>
                </a:lnTo>
                <a:lnTo>
                  <a:pt x="199770" y="23367"/>
                </a:lnTo>
                <a:lnTo>
                  <a:pt x="0" y="2336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3"/>
          <p:cNvSpPr/>
          <p:nvPr/>
        </p:nvSpPr>
        <p:spPr>
          <a:xfrm>
            <a:off x="3338067" y="1498980"/>
            <a:ext cx="200025" cy="23495"/>
          </a:xfrm>
          <a:custGeom>
            <a:rect b="b" l="l" r="r" t="t"/>
            <a:pathLst>
              <a:path extrusionOk="0" h="23494" w="200025">
                <a:moveTo>
                  <a:pt x="0" y="0"/>
                </a:moveTo>
                <a:lnTo>
                  <a:pt x="199771" y="0"/>
                </a:lnTo>
                <a:lnTo>
                  <a:pt x="199771" y="23368"/>
                </a:lnTo>
                <a:lnTo>
                  <a:pt x="0" y="2336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3"/>
          <p:cNvSpPr/>
          <p:nvPr/>
        </p:nvSpPr>
        <p:spPr>
          <a:xfrm>
            <a:off x="3799459" y="1469516"/>
            <a:ext cx="142875" cy="82550"/>
          </a:xfrm>
          <a:custGeom>
            <a:rect b="b" l="l" r="r" t="t"/>
            <a:pathLst>
              <a:path extrusionOk="0" h="82550" w="142875">
                <a:moveTo>
                  <a:pt x="0" y="0"/>
                </a:moveTo>
                <a:lnTo>
                  <a:pt x="142875" y="0"/>
                </a:lnTo>
                <a:lnTo>
                  <a:pt x="142875" y="82042"/>
                </a:lnTo>
                <a:lnTo>
                  <a:pt x="115062" y="82042"/>
                </a:lnTo>
                <a:lnTo>
                  <a:pt x="115062" y="23749"/>
                </a:lnTo>
                <a:lnTo>
                  <a:pt x="0" y="237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3"/>
          <p:cNvSpPr/>
          <p:nvPr/>
        </p:nvSpPr>
        <p:spPr>
          <a:xfrm>
            <a:off x="3356355" y="1387728"/>
            <a:ext cx="163195" cy="76200"/>
          </a:xfrm>
          <a:custGeom>
            <a:rect b="b" l="l" r="r" t="t"/>
            <a:pathLst>
              <a:path extrusionOk="0" h="76200" w="163195">
                <a:moveTo>
                  <a:pt x="28194" y="0"/>
                </a:moveTo>
                <a:lnTo>
                  <a:pt x="56007" y="0"/>
                </a:lnTo>
                <a:lnTo>
                  <a:pt x="57785" y="52578"/>
                </a:lnTo>
                <a:lnTo>
                  <a:pt x="105156" y="52578"/>
                </a:lnTo>
                <a:lnTo>
                  <a:pt x="107188" y="0"/>
                </a:lnTo>
                <a:lnTo>
                  <a:pt x="135128" y="0"/>
                </a:lnTo>
                <a:lnTo>
                  <a:pt x="131953" y="52578"/>
                </a:lnTo>
                <a:lnTo>
                  <a:pt x="163195" y="52578"/>
                </a:lnTo>
                <a:lnTo>
                  <a:pt x="163195" y="75692"/>
                </a:lnTo>
                <a:lnTo>
                  <a:pt x="0" y="75692"/>
                </a:lnTo>
                <a:lnTo>
                  <a:pt x="0" y="52578"/>
                </a:lnTo>
                <a:lnTo>
                  <a:pt x="30607" y="52578"/>
                </a:lnTo>
                <a:lnTo>
                  <a:pt x="28194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3"/>
          <p:cNvSpPr/>
          <p:nvPr/>
        </p:nvSpPr>
        <p:spPr>
          <a:xfrm>
            <a:off x="3993896" y="1355216"/>
            <a:ext cx="145415" cy="109220"/>
          </a:xfrm>
          <a:custGeom>
            <a:rect b="b" l="l" r="r" t="t"/>
            <a:pathLst>
              <a:path extrusionOk="0" h="109219" w="145414">
                <a:moveTo>
                  <a:pt x="0" y="0"/>
                </a:moveTo>
                <a:lnTo>
                  <a:pt x="141731" y="0"/>
                </a:lnTo>
                <a:lnTo>
                  <a:pt x="141731" y="23113"/>
                </a:lnTo>
                <a:lnTo>
                  <a:pt x="28066" y="23113"/>
                </a:lnTo>
                <a:lnTo>
                  <a:pt x="28066" y="42799"/>
                </a:lnTo>
                <a:lnTo>
                  <a:pt x="135636" y="42799"/>
                </a:lnTo>
                <a:lnTo>
                  <a:pt x="135636" y="65786"/>
                </a:lnTo>
                <a:lnTo>
                  <a:pt x="28066" y="65786"/>
                </a:lnTo>
                <a:lnTo>
                  <a:pt x="28066" y="86106"/>
                </a:lnTo>
                <a:lnTo>
                  <a:pt x="145161" y="86106"/>
                </a:lnTo>
                <a:lnTo>
                  <a:pt x="145161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3"/>
          <p:cNvSpPr/>
          <p:nvPr/>
        </p:nvSpPr>
        <p:spPr>
          <a:xfrm>
            <a:off x="3546855" y="1354963"/>
            <a:ext cx="200025" cy="167640"/>
          </a:xfrm>
          <a:custGeom>
            <a:rect b="b" l="l" r="r" t="t"/>
            <a:pathLst>
              <a:path extrusionOk="0" h="167640" w="200025">
                <a:moveTo>
                  <a:pt x="28829" y="0"/>
                </a:moveTo>
                <a:lnTo>
                  <a:pt x="170561" y="0"/>
                </a:lnTo>
                <a:lnTo>
                  <a:pt x="170561" y="67183"/>
                </a:lnTo>
                <a:lnTo>
                  <a:pt x="56515" y="67183"/>
                </a:lnTo>
                <a:lnTo>
                  <a:pt x="56515" y="90932"/>
                </a:lnTo>
                <a:lnTo>
                  <a:pt x="176276" y="90932"/>
                </a:lnTo>
                <a:lnTo>
                  <a:pt x="176276" y="114046"/>
                </a:lnTo>
                <a:lnTo>
                  <a:pt x="113792" y="114046"/>
                </a:lnTo>
                <a:lnTo>
                  <a:pt x="113792" y="144272"/>
                </a:lnTo>
                <a:lnTo>
                  <a:pt x="199771" y="144272"/>
                </a:lnTo>
                <a:lnTo>
                  <a:pt x="199771" y="167512"/>
                </a:lnTo>
                <a:lnTo>
                  <a:pt x="0" y="167512"/>
                </a:lnTo>
                <a:lnTo>
                  <a:pt x="0" y="144272"/>
                </a:lnTo>
                <a:lnTo>
                  <a:pt x="85979" y="144272"/>
                </a:lnTo>
                <a:lnTo>
                  <a:pt x="85979" y="114046"/>
                </a:lnTo>
                <a:lnTo>
                  <a:pt x="28321" y="114046"/>
                </a:lnTo>
                <a:lnTo>
                  <a:pt x="28321" y="44831"/>
                </a:lnTo>
                <a:lnTo>
                  <a:pt x="142367" y="44831"/>
                </a:lnTo>
                <a:lnTo>
                  <a:pt x="142367" y="23113"/>
                </a:lnTo>
                <a:lnTo>
                  <a:pt x="28829" y="23113"/>
                </a:lnTo>
                <a:lnTo>
                  <a:pt x="2882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3"/>
          <p:cNvSpPr/>
          <p:nvPr/>
        </p:nvSpPr>
        <p:spPr>
          <a:xfrm>
            <a:off x="3357879" y="1354963"/>
            <a:ext cx="160655" cy="23495"/>
          </a:xfrm>
          <a:custGeom>
            <a:rect b="b" l="l" r="r" t="t"/>
            <a:pathLst>
              <a:path extrusionOk="0" h="23494" w="160654">
                <a:moveTo>
                  <a:pt x="0" y="0"/>
                </a:moveTo>
                <a:lnTo>
                  <a:pt x="160147" y="0"/>
                </a:lnTo>
                <a:lnTo>
                  <a:pt x="160147" y="23113"/>
                </a:lnTo>
                <a:lnTo>
                  <a:pt x="0" y="2311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3"/>
          <p:cNvSpPr/>
          <p:nvPr/>
        </p:nvSpPr>
        <p:spPr>
          <a:xfrm>
            <a:off x="3751707" y="1346327"/>
            <a:ext cx="114935" cy="114300"/>
          </a:xfrm>
          <a:custGeom>
            <a:rect b="b" l="l" r="r" t="t"/>
            <a:pathLst>
              <a:path extrusionOk="0" h="114300" w="114935">
                <a:moveTo>
                  <a:pt x="9651" y="0"/>
                </a:moveTo>
                <a:lnTo>
                  <a:pt x="106044" y="0"/>
                </a:lnTo>
                <a:lnTo>
                  <a:pt x="106044" y="23749"/>
                </a:lnTo>
                <a:lnTo>
                  <a:pt x="71627" y="23749"/>
                </a:lnTo>
                <a:lnTo>
                  <a:pt x="71627" y="30099"/>
                </a:lnTo>
                <a:lnTo>
                  <a:pt x="90068" y="72963"/>
                </a:lnTo>
                <a:lnTo>
                  <a:pt x="114553" y="88519"/>
                </a:lnTo>
                <a:lnTo>
                  <a:pt x="97027" y="108585"/>
                </a:lnTo>
                <a:lnTo>
                  <a:pt x="85790" y="101224"/>
                </a:lnTo>
                <a:lnTo>
                  <a:pt x="75707" y="92852"/>
                </a:lnTo>
                <a:lnTo>
                  <a:pt x="66792" y="83456"/>
                </a:lnTo>
                <a:lnTo>
                  <a:pt x="59054" y="73025"/>
                </a:lnTo>
                <a:lnTo>
                  <a:pt x="51577" y="84689"/>
                </a:lnTo>
                <a:lnTo>
                  <a:pt x="42481" y="95472"/>
                </a:lnTo>
                <a:lnTo>
                  <a:pt x="31765" y="105350"/>
                </a:lnTo>
                <a:lnTo>
                  <a:pt x="19430" y="114300"/>
                </a:lnTo>
                <a:lnTo>
                  <a:pt x="0" y="95758"/>
                </a:lnTo>
                <a:lnTo>
                  <a:pt x="9981" y="90183"/>
                </a:lnTo>
                <a:lnTo>
                  <a:pt x="18795" y="83740"/>
                </a:lnTo>
                <a:lnTo>
                  <a:pt x="41878" y="50133"/>
                </a:lnTo>
                <a:lnTo>
                  <a:pt x="44830" y="30352"/>
                </a:lnTo>
                <a:lnTo>
                  <a:pt x="44830" y="23749"/>
                </a:lnTo>
                <a:lnTo>
                  <a:pt x="9651" y="23749"/>
                </a:lnTo>
                <a:lnTo>
                  <a:pt x="965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3"/>
          <p:cNvSpPr/>
          <p:nvPr/>
        </p:nvSpPr>
        <p:spPr>
          <a:xfrm>
            <a:off x="3845052" y="1340611"/>
            <a:ext cx="56515" cy="120014"/>
          </a:xfrm>
          <a:custGeom>
            <a:rect b="b" l="l" r="r" t="t"/>
            <a:pathLst>
              <a:path extrusionOk="0" h="120015" w="56514">
                <a:moveTo>
                  <a:pt x="28321" y="0"/>
                </a:moveTo>
                <a:lnTo>
                  <a:pt x="56007" y="0"/>
                </a:lnTo>
                <a:lnTo>
                  <a:pt x="56007" y="119761"/>
                </a:lnTo>
                <a:lnTo>
                  <a:pt x="28321" y="119761"/>
                </a:lnTo>
                <a:lnTo>
                  <a:pt x="28321" y="67183"/>
                </a:lnTo>
                <a:lnTo>
                  <a:pt x="0" y="67183"/>
                </a:lnTo>
                <a:lnTo>
                  <a:pt x="0" y="44703"/>
                </a:lnTo>
                <a:lnTo>
                  <a:pt x="28321" y="44703"/>
                </a:lnTo>
                <a:lnTo>
                  <a:pt x="2832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3"/>
          <p:cNvSpPr/>
          <p:nvPr/>
        </p:nvSpPr>
        <p:spPr>
          <a:xfrm>
            <a:off x="3914647" y="1336294"/>
            <a:ext cx="27940" cy="124460"/>
          </a:xfrm>
          <a:custGeom>
            <a:rect b="b" l="l" r="r" t="t"/>
            <a:pathLst>
              <a:path extrusionOk="0" h="124459" w="27939">
                <a:moveTo>
                  <a:pt x="0" y="0"/>
                </a:moveTo>
                <a:lnTo>
                  <a:pt x="27686" y="0"/>
                </a:lnTo>
                <a:lnTo>
                  <a:pt x="27686" y="124078"/>
                </a:lnTo>
                <a:lnTo>
                  <a:pt x="0" y="1240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3"/>
          <p:cNvSpPr/>
          <p:nvPr/>
        </p:nvSpPr>
        <p:spPr>
          <a:xfrm>
            <a:off x="4239514" y="1336294"/>
            <a:ext cx="812800" cy="215265"/>
          </a:xfrm>
          <a:custGeom>
            <a:rect b="b" l="l" r="r" t="t"/>
            <a:pathLst>
              <a:path extrusionOk="0" h="215265" w="812800">
                <a:moveTo>
                  <a:pt x="181990" y="116458"/>
                </a:moveTo>
                <a:lnTo>
                  <a:pt x="42672" y="116458"/>
                </a:lnTo>
                <a:lnTo>
                  <a:pt x="42672" y="139572"/>
                </a:lnTo>
                <a:lnTo>
                  <a:pt x="154559" y="139572"/>
                </a:lnTo>
                <a:lnTo>
                  <a:pt x="154559" y="153542"/>
                </a:lnTo>
                <a:lnTo>
                  <a:pt x="42672" y="153542"/>
                </a:lnTo>
                <a:lnTo>
                  <a:pt x="42672" y="212343"/>
                </a:lnTo>
                <a:lnTo>
                  <a:pt x="187451" y="212343"/>
                </a:lnTo>
                <a:lnTo>
                  <a:pt x="187451" y="189229"/>
                </a:lnTo>
                <a:lnTo>
                  <a:pt x="70358" y="189229"/>
                </a:lnTo>
                <a:lnTo>
                  <a:pt x="70358" y="174625"/>
                </a:lnTo>
                <a:lnTo>
                  <a:pt x="181990" y="174625"/>
                </a:lnTo>
                <a:lnTo>
                  <a:pt x="181990" y="116458"/>
                </a:lnTo>
                <a:close/>
              </a:path>
              <a:path extrusionOk="0" h="215265" w="812800">
                <a:moveTo>
                  <a:pt x="274827" y="86740"/>
                </a:moveTo>
                <a:lnTo>
                  <a:pt x="246507" y="86740"/>
                </a:lnTo>
                <a:lnTo>
                  <a:pt x="246507" y="156717"/>
                </a:lnTo>
                <a:lnTo>
                  <a:pt x="198247" y="157225"/>
                </a:lnTo>
                <a:lnTo>
                  <a:pt x="201422" y="180720"/>
                </a:lnTo>
                <a:lnTo>
                  <a:pt x="241738" y="180502"/>
                </a:lnTo>
                <a:lnTo>
                  <a:pt x="279638" y="179831"/>
                </a:lnTo>
                <a:lnTo>
                  <a:pt x="315132" y="178685"/>
                </a:lnTo>
                <a:lnTo>
                  <a:pt x="348234" y="177037"/>
                </a:lnTo>
                <a:lnTo>
                  <a:pt x="346982" y="156336"/>
                </a:lnTo>
                <a:lnTo>
                  <a:pt x="274827" y="156336"/>
                </a:lnTo>
                <a:lnTo>
                  <a:pt x="274827" y="86740"/>
                </a:lnTo>
                <a:close/>
              </a:path>
              <a:path extrusionOk="0" h="215265" w="812800">
                <a:moveTo>
                  <a:pt x="346837" y="153923"/>
                </a:moveTo>
                <a:lnTo>
                  <a:pt x="330549" y="154783"/>
                </a:lnTo>
                <a:lnTo>
                  <a:pt x="313118" y="155463"/>
                </a:lnTo>
                <a:lnTo>
                  <a:pt x="274827" y="156336"/>
                </a:lnTo>
                <a:lnTo>
                  <a:pt x="346982" y="156336"/>
                </a:lnTo>
                <a:lnTo>
                  <a:pt x="346837" y="153923"/>
                </a:lnTo>
                <a:close/>
              </a:path>
              <a:path extrusionOk="0" h="215265" w="812800">
                <a:moveTo>
                  <a:pt x="329946" y="21208"/>
                </a:moveTo>
                <a:lnTo>
                  <a:pt x="218821" y="21208"/>
                </a:lnTo>
                <a:lnTo>
                  <a:pt x="218821" y="44957"/>
                </a:lnTo>
                <a:lnTo>
                  <a:pt x="302513" y="44957"/>
                </a:lnTo>
                <a:lnTo>
                  <a:pt x="301658" y="75916"/>
                </a:lnTo>
                <a:lnTo>
                  <a:pt x="300624" y="100980"/>
                </a:lnTo>
                <a:lnTo>
                  <a:pt x="299424" y="120163"/>
                </a:lnTo>
                <a:lnTo>
                  <a:pt x="298069" y="133476"/>
                </a:lnTo>
                <a:lnTo>
                  <a:pt x="325120" y="135000"/>
                </a:lnTo>
                <a:lnTo>
                  <a:pt x="327213" y="106023"/>
                </a:lnTo>
                <a:lnTo>
                  <a:pt x="328723" y="77390"/>
                </a:lnTo>
                <a:lnTo>
                  <a:pt x="329638" y="49115"/>
                </a:lnTo>
                <a:lnTo>
                  <a:pt x="329946" y="21208"/>
                </a:lnTo>
                <a:close/>
              </a:path>
              <a:path extrusionOk="0" h="215265" w="812800">
                <a:moveTo>
                  <a:pt x="770889" y="99186"/>
                </a:moveTo>
                <a:lnTo>
                  <a:pt x="744474" y="99186"/>
                </a:lnTo>
                <a:lnTo>
                  <a:pt x="744474" y="208914"/>
                </a:lnTo>
                <a:lnTo>
                  <a:pt x="770889" y="208914"/>
                </a:lnTo>
                <a:lnTo>
                  <a:pt x="770889" y="99186"/>
                </a:lnTo>
                <a:close/>
              </a:path>
              <a:path extrusionOk="0" h="215265" w="812800">
                <a:moveTo>
                  <a:pt x="674624" y="13842"/>
                </a:moveTo>
                <a:lnTo>
                  <a:pt x="638301" y="33146"/>
                </a:lnTo>
                <a:lnTo>
                  <a:pt x="626389" y="71437"/>
                </a:lnTo>
                <a:lnTo>
                  <a:pt x="625601" y="88391"/>
                </a:lnTo>
                <a:lnTo>
                  <a:pt x="626387" y="105419"/>
                </a:lnTo>
                <a:lnTo>
                  <a:pt x="638175" y="143763"/>
                </a:lnTo>
                <a:lnTo>
                  <a:pt x="674624" y="162940"/>
                </a:lnTo>
                <a:lnTo>
                  <a:pt x="684835" y="161940"/>
                </a:lnTo>
                <a:lnTo>
                  <a:pt x="693927" y="158940"/>
                </a:lnTo>
                <a:lnTo>
                  <a:pt x="701877" y="153939"/>
                </a:lnTo>
                <a:lnTo>
                  <a:pt x="708660" y="146938"/>
                </a:lnTo>
                <a:lnTo>
                  <a:pt x="713498" y="139191"/>
                </a:lnTo>
                <a:lnTo>
                  <a:pt x="674624" y="139191"/>
                </a:lnTo>
                <a:lnTo>
                  <a:pt x="665029" y="136022"/>
                </a:lnTo>
                <a:lnTo>
                  <a:pt x="658161" y="126507"/>
                </a:lnTo>
                <a:lnTo>
                  <a:pt x="654032" y="110634"/>
                </a:lnTo>
                <a:lnTo>
                  <a:pt x="652652" y="88391"/>
                </a:lnTo>
                <a:lnTo>
                  <a:pt x="654032" y="66222"/>
                </a:lnTo>
                <a:lnTo>
                  <a:pt x="658161" y="50387"/>
                </a:lnTo>
                <a:lnTo>
                  <a:pt x="665029" y="40886"/>
                </a:lnTo>
                <a:lnTo>
                  <a:pt x="674624" y="37718"/>
                </a:lnTo>
                <a:lnTo>
                  <a:pt x="713590" y="37718"/>
                </a:lnTo>
                <a:lnTo>
                  <a:pt x="708151" y="29336"/>
                </a:lnTo>
                <a:lnTo>
                  <a:pt x="701413" y="22576"/>
                </a:lnTo>
                <a:lnTo>
                  <a:pt x="693578" y="17732"/>
                </a:lnTo>
                <a:lnTo>
                  <a:pt x="684649" y="14817"/>
                </a:lnTo>
                <a:lnTo>
                  <a:pt x="674624" y="13842"/>
                </a:lnTo>
                <a:close/>
              </a:path>
              <a:path extrusionOk="0" h="215265" w="812800">
                <a:moveTo>
                  <a:pt x="713590" y="37718"/>
                </a:moveTo>
                <a:lnTo>
                  <a:pt x="681736" y="37718"/>
                </a:lnTo>
                <a:lnTo>
                  <a:pt x="687070" y="42036"/>
                </a:lnTo>
                <a:lnTo>
                  <a:pt x="690880" y="50800"/>
                </a:lnTo>
                <a:lnTo>
                  <a:pt x="693360" y="58084"/>
                </a:lnTo>
                <a:lnTo>
                  <a:pt x="695102" y="66786"/>
                </a:lnTo>
                <a:lnTo>
                  <a:pt x="696130" y="76892"/>
                </a:lnTo>
                <a:lnTo>
                  <a:pt x="696468" y="88391"/>
                </a:lnTo>
                <a:lnTo>
                  <a:pt x="696112" y="99964"/>
                </a:lnTo>
                <a:lnTo>
                  <a:pt x="681609" y="139191"/>
                </a:lnTo>
                <a:lnTo>
                  <a:pt x="713498" y="139191"/>
                </a:lnTo>
                <a:lnTo>
                  <a:pt x="714279" y="137941"/>
                </a:lnTo>
                <a:lnTo>
                  <a:pt x="718565" y="126968"/>
                </a:lnTo>
                <a:lnTo>
                  <a:pt x="721518" y="114042"/>
                </a:lnTo>
                <a:lnTo>
                  <a:pt x="723138" y="99186"/>
                </a:lnTo>
                <a:lnTo>
                  <a:pt x="770889" y="99186"/>
                </a:lnTo>
                <a:lnTo>
                  <a:pt x="770889" y="75437"/>
                </a:lnTo>
                <a:lnTo>
                  <a:pt x="722884" y="75437"/>
                </a:lnTo>
                <a:lnTo>
                  <a:pt x="721117" y="61055"/>
                </a:lnTo>
                <a:lnTo>
                  <a:pt x="718089" y="48577"/>
                </a:lnTo>
                <a:lnTo>
                  <a:pt x="713775" y="38004"/>
                </a:lnTo>
                <a:lnTo>
                  <a:pt x="713590" y="37718"/>
                </a:lnTo>
                <a:close/>
              </a:path>
              <a:path extrusionOk="0" h="215265" w="812800">
                <a:moveTo>
                  <a:pt x="770889" y="4317"/>
                </a:moveTo>
                <a:lnTo>
                  <a:pt x="744474" y="4317"/>
                </a:lnTo>
                <a:lnTo>
                  <a:pt x="744474" y="75437"/>
                </a:lnTo>
                <a:lnTo>
                  <a:pt x="770889" y="75437"/>
                </a:lnTo>
                <a:lnTo>
                  <a:pt x="770889" y="4317"/>
                </a:lnTo>
                <a:close/>
              </a:path>
              <a:path extrusionOk="0" h="215265" w="812800">
                <a:moveTo>
                  <a:pt x="383794" y="0"/>
                </a:moveTo>
                <a:lnTo>
                  <a:pt x="355473" y="0"/>
                </a:lnTo>
                <a:lnTo>
                  <a:pt x="355473" y="215264"/>
                </a:lnTo>
                <a:lnTo>
                  <a:pt x="383794" y="215264"/>
                </a:lnTo>
                <a:lnTo>
                  <a:pt x="383794" y="114045"/>
                </a:lnTo>
                <a:lnTo>
                  <a:pt x="416306" y="114045"/>
                </a:lnTo>
                <a:lnTo>
                  <a:pt x="416306" y="108330"/>
                </a:lnTo>
                <a:lnTo>
                  <a:pt x="615061" y="108330"/>
                </a:lnTo>
                <a:lnTo>
                  <a:pt x="615061" y="90423"/>
                </a:lnTo>
                <a:lnTo>
                  <a:pt x="383794" y="90423"/>
                </a:lnTo>
                <a:lnTo>
                  <a:pt x="383794" y="0"/>
                </a:lnTo>
                <a:close/>
              </a:path>
              <a:path extrusionOk="0" h="215265" w="812800">
                <a:moveTo>
                  <a:pt x="585597" y="122554"/>
                </a:moveTo>
                <a:lnTo>
                  <a:pt x="444500" y="122554"/>
                </a:lnTo>
                <a:lnTo>
                  <a:pt x="444500" y="145414"/>
                </a:lnTo>
                <a:lnTo>
                  <a:pt x="557657" y="145414"/>
                </a:lnTo>
                <a:lnTo>
                  <a:pt x="557657" y="156082"/>
                </a:lnTo>
                <a:lnTo>
                  <a:pt x="444500" y="156082"/>
                </a:lnTo>
                <a:lnTo>
                  <a:pt x="444500" y="211581"/>
                </a:lnTo>
                <a:lnTo>
                  <a:pt x="590803" y="211581"/>
                </a:lnTo>
                <a:lnTo>
                  <a:pt x="590803" y="188848"/>
                </a:lnTo>
                <a:lnTo>
                  <a:pt x="472439" y="188848"/>
                </a:lnTo>
                <a:lnTo>
                  <a:pt x="472439" y="177926"/>
                </a:lnTo>
                <a:lnTo>
                  <a:pt x="585597" y="177926"/>
                </a:lnTo>
                <a:lnTo>
                  <a:pt x="585597" y="122554"/>
                </a:lnTo>
                <a:close/>
              </a:path>
              <a:path extrusionOk="0" h="215265" w="812800">
                <a:moveTo>
                  <a:pt x="529082" y="108330"/>
                </a:moveTo>
                <a:lnTo>
                  <a:pt x="501014" y="108330"/>
                </a:lnTo>
                <a:lnTo>
                  <a:pt x="501014" y="122554"/>
                </a:lnTo>
                <a:lnTo>
                  <a:pt x="529082" y="122554"/>
                </a:lnTo>
                <a:lnTo>
                  <a:pt x="529082" y="108330"/>
                </a:lnTo>
                <a:close/>
              </a:path>
              <a:path extrusionOk="0" h="215265" w="812800">
                <a:moveTo>
                  <a:pt x="615061" y="85470"/>
                </a:moveTo>
                <a:lnTo>
                  <a:pt x="415289" y="85470"/>
                </a:lnTo>
                <a:lnTo>
                  <a:pt x="415289" y="90423"/>
                </a:lnTo>
                <a:lnTo>
                  <a:pt x="615061" y="90423"/>
                </a:lnTo>
                <a:lnTo>
                  <a:pt x="615061" y="85470"/>
                </a:lnTo>
                <a:close/>
              </a:path>
              <a:path extrusionOk="0" h="215265" w="812800">
                <a:moveTo>
                  <a:pt x="584962" y="2666"/>
                </a:moveTo>
                <a:lnTo>
                  <a:pt x="445388" y="2666"/>
                </a:lnTo>
                <a:lnTo>
                  <a:pt x="445388" y="71500"/>
                </a:lnTo>
                <a:lnTo>
                  <a:pt x="584962" y="71500"/>
                </a:lnTo>
                <a:lnTo>
                  <a:pt x="584962" y="48640"/>
                </a:lnTo>
                <a:lnTo>
                  <a:pt x="473328" y="48640"/>
                </a:lnTo>
                <a:lnTo>
                  <a:pt x="473328" y="25526"/>
                </a:lnTo>
                <a:lnTo>
                  <a:pt x="584962" y="25526"/>
                </a:lnTo>
                <a:lnTo>
                  <a:pt x="584962" y="2666"/>
                </a:lnTo>
                <a:close/>
              </a:path>
              <a:path extrusionOk="0" h="215265" w="812800">
                <a:moveTo>
                  <a:pt x="584962" y="25526"/>
                </a:moveTo>
                <a:lnTo>
                  <a:pt x="557022" y="25526"/>
                </a:lnTo>
                <a:lnTo>
                  <a:pt x="557022" y="48640"/>
                </a:lnTo>
                <a:lnTo>
                  <a:pt x="584962" y="48640"/>
                </a:lnTo>
                <a:lnTo>
                  <a:pt x="584962" y="25526"/>
                </a:lnTo>
                <a:close/>
              </a:path>
              <a:path extrusionOk="0" h="215265" w="812800">
                <a:moveTo>
                  <a:pt x="116586" y="6095"/>
                </a:moveTo>
                <a:lnTo>
                  <a:pt x="13208" y="6095"/>
                </a:lnTo>
                <a:lnTo>
                  <a:pt x="13208" y="29590"/>
                </a:lnTo>
                <a:lnTo>
                  <a:pt x="81661" y="29590"/>
                </a:lnTo>
                <a:lnTo>
                  <a:pt x="75207" y="41140"/>
                </a:lnTo>
                <a:lnTo>
                  <a:pt x="45847" y="69214"/>
                </a:lnTo>
                <a:lnTo>
                  <a:pt x="10860" y="85931"/>
                </a:lnTo>
                <a:lnTo>
                  <a:pt x="0" y="88645"/>
                </a:lnTo>
                <a:lnTo>
                  <a:pt x="18034" y="110997"/>
                </a:lnTo>
                <a:lnTo>
                  <a:pt x="57400" y="92428"/>
                </a:lnTo>
                <a:lnTo>
                  <a:pt x="86931" y="68738"/>
                </a:lnTo>
                <a:lnTo>
                  <a:pt x="106652" y="39953"/>
                </a:lnTo>
                <a:lnTo>
                  <a:pt x="116586" y="6095"/>
                </a:lnTo>
                <a:close/>
              </a:path>
              <a:path extrusionOk="0" h="215265" w="812800">
                <a:moveTo>
                  <a:pt x="181990" y="0"/>
                </a:moveTo>
                <a:lnTo>
                  <a:pt x="154559" y="0"/>
                </a:lnTo>
                <a:lnTo>
                  <a:pt x="154559" y="28320"/>
                </a:lnTo>
                <a:lnTo>
                  <a:pt x="113157" y="28320"/>
                </a:lnTo>
                <a:lnTo>
                  <a:pt x="113157" y="50037"/>
                </a:lnTo>
                <a:lnTo>
                  <a:pt x="154559" y="50037"/>
                </a:lnTo>
                <a:lnTo>
                  <a:pt x="154559" y="69722"/>
                </a:lnTo>
                <a:lnTo>
                  <a:pt x="107187" y="69722"/>
                </a:lnTo>
                <a:lnTo>
                  <a:pt x="107187" y="91312"/>
                </a:lnTo>
                <a:lnTo>
                  <a:pt x="154559" y="91312"/>
                </a:lnTo>
                <a:lnTo>
                  <a:pt x="154559" y="108076"/>
                </a:lnTo>
                <a:lnTo>
                  <a:pt x="181990" y="108076"/>
                </a:lnTo>
                <a:lnTo>
                  <a:pt x="181990" y="0"/>
                </a:lnTo>
                <a:close/>
              </a:path>
              <a:path extrusionOk="0" h="215265" w="812800">
                <a:moveTo>
                  <a:pt x="812546" y="0"/>
                </a:moveTo>
                <a:lnTo>
                  <a:pt x="785495" y="0"/>
                </a:lnTo>
                <a:lnTo>
                  <a:pt x="785495" y="215264"/>
                </a:lnTo>
                <a:lnTo>
                  <a:pt x="812546" y="215264"/>
                </a:lnTo>
                <a:lnTo>
                  <a:pt x="812546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3"/>
          <p:cNvSpPr/>
          <p:nvPr/>
        </p:nvSpPr>
        <p:spPr>
          <a:xfrm>
            <a:off x="4282185" y="1452752"/>
            <a:ext cx="144780" cy="95885"/>
          </a:xfrm>
          <a:custGeom>
            <a:rect b="b" l="l" r="r" t="t"/>
            <a:pathLst>
              <a:path extrusionOk="0" h="95884" w="144779">
                <a:moveTo>
                  <a:pt x="0" y="0"/>
                </a:moveTo>
                <a:lnTo>
                  <a:pt x="139318" y="0"/>
                </a:lnTo>
                <a:lnTo>
                  <a:pt x="139318" y="58166"/>
                </a:lnTo>
                <a:lnTo>
                  <a:pt x="27686" y="58166"/>
                </a:lnTo>
                <a:lnTo>
                  <a:pt x="27686" y="72771"/>
                </a:lnTo>
                <a:lnTo>
                  <a:pt x="144779" y="72771"/>
                </a:lnTo>
                <a:lnTo>
                  <a:pt x="144779" y="95885"/>
                </a:lnTo>
                <a:lnTo>
                  <a:pt x="0" y="95885"/>
                </a:lnTo>
                <a:lnTo>
                  <a:pt x="0" y="37084"/>
                </a:lnTo>
                <a:lnTo>
                  <a:pt x="111887" y="37084"/>
                </a:lnTo>
                <a:lnTo>
                  <a:pt x="111887" y="23113"/>
                </a:lnTo>
                <a:lnTo>
                  <a:pt x="0" y="2311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3"/>
          <p:cNvSpPr/>
          <p:nvPr/>
        </p:nvSpPr>
        <p:spPr>
          <a:xfrm>
            <a:off x="4437760" y="1423035"/>
            <a:ext cx="150495" cy="93980"/>
          </a:xfrm>
          <a:custGeom>
            <a:rect b="b" l="l" r="r" t="t"/>
            <a:pathLst>
              <a:path extrusionOk="0" h="93980" w="150495">
                <a:moveTo>
                  <a:pt x="48260" y="0"/>
                </a:moveTo>
                <a:lnTo>
                  <a:pt x="76580" y="0"/>
                </a:lnTo>
                <a:lnTo>
                  <a:pt x="76580" y="69595"/>
                </a:lnTo>
                <a:lnTo>
                  <a:pt x="96297" y="69236"/>
                </a:lnTo>
                <a:lnTo>
                  <a:pt x="114871" y="68722"/>
                </a:lnTo>
                <a:lnTo>
                  <a:pt x="132302" y="68042"/>
                </a:lnTo>
                <a:lnTo>
                  <a:pt x="148589" y="67182"/>
                </a:lnTo>
                <a:lnTo>
                  <a:pt x="149987" y="90297"/>
                </a:lnTo>
                <a:lnTo>
                  <a:pt x="116885" y="91944"/>
                </a:lnTo>
                <a:lnTo>
                  <a:pt x="81391" y="93090"/>
                </a:lnTo>
                <a:lnTo>
                  <a:pt x="43491" y="93761"/>
                </a:lnTo>
                <a:lnTo>
                  <a:pt x="3175" y="93979"/>
                </a:lnTo>
                <a:lnTo>
                  <a:pt x="0" y="70485"/>
                </a:lnTo>
                <a:lnTo>
                  <a:pt x="10219" y="70459"/>
                </a:lnTo>
                <a:lnTo>
                  <a:pt x="21653" y="70373"/>
                </a:lnTo>
                <a:lnTo>
                  <a:pt x="34325" y="70217"/>
                </a:lnTo>
                <a:lnTo>
                  <a:pt x="48260" y="69976"/>
                </a:lnTo>
                <a:lnTo>
                  <a:pt x="4826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3"/>
          <p:cNvSpPr/>
          <p:nvPr/>
        </p:nvSpPr>
        <p:spPr>
          <a:xfrm>
            <a:off x="4892166" y="1374013"/>
            <a:ext cx="43815" cy="101600"/>
          </a:xfrm>
          <a:custGeom>
            <a:rect b="b" l="l" r="r" t="t"/>
            <a:pathLst>
              <a:path extrusionOk="0" h="101600" w="43814">
                <a:moveTo>
                  <a:pt x="21971" y="0"/>
                </a:moveTo>
                <a:lnTo>
                  <a:pt x="12376" y="3167"/>
                </a:lnTo>
                <a:lnTo>
                  <a:pt x="5508" y="12668"/>
                </a:lnTo>
                <a:lnTo>
                  <a:pt x="1379" y="28503"/>
                </a:lnTo>
                <a:lnTo>
                  <a:pt x="0" y="50673"/>
                </a:lnTo>
                <a:lnTo>
                  <a:pt x="1379" y="72915"/>
                </a:lnTo>
                <a:lnTo>
                  <a:pt x="5508" y="88788"/>
                </a:lnTo>
                <a:lnTo>
                  <a:pt x="12376" y="98303"/>
                </a:lnTo>
                <a:lnTo>
                  <a:pt x="21971" y="101473"/>
                </a:lnTo>
                <a:lnTo>
                  <a:pt x="28956" y="101473"/>
                </a:lnTo>
                <a:lnTo>
                  <a:pt x="43459" y="62245"/>
                </a:lnTo>
                <a:lnTo>
                  <a:pt x="43815" y="50673"/>
                </a:lnTo>
                <a:lnTo>
                  <a:pt x="43477" y="39173"/>
                </a:lnTo>
                <a:lnTo>
                  <a:pt x="29083" y="0"/>
                </a:lnTo>
                <a:lnTo>
                  <a:pt x="2197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3"/>
          <p:cNvSpPr/>
          <p:nvPr/>
        </p:nvSpPr>
        <p:spPr>
          <a:xfrm>
            <a:off x="4712842" y="1361821"/>
            <a:ext cx="83820" cy="23495"/>
          </a:xfrm>
          <a:custGeom>
            <a:rect b="b" l="l" r="r" t="t"/>
            <a:pathLst>
              <a:path extrusionOk="0" h="23494" w="83820">
                <a:moveTo>
                  <a:pt x="0" y="0"/>
                </a:moveTo>
                <a:lnTo>
                  <a:pt x="0" y="23113"/>
                </a:lnTo>
                <a:lnTo>
                  <a:pt x="83693" y="23113"/>
                </a:lnTo>
                <a:lnTo>
                  <a:pt x="83693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3"/>
          <p:cNvSpPr/>
          <p:nvPr/>
        </p:nvSpPr>
        <p:spPr>
          <a:xfrm>
            <a:off x="4458334" y="1357502"/>
            <a:ext cx="111125" cy="114300"/>
          </a:xfrm>
          <a:custGeom>
            <a:rect b="b" l="l" r="r" t="t"/>
            <a:pathLst>
              <a:path extrusionOk="0" h="114300" w="111125">
                <a:moveTo>
                  <a:pt x="0" y="0"/>
                </a:moveTo>
                <a:lnTo>
                  <a:pt x="111125" y="0"/>
                </a:lnTo>
                <a:lnTo>
                  <a:pt x="110817" y="27906"/>
                </a:lnTo>
                <a:lnTo>
                  <a:pt x="109902" y="56181"/>
                </a:lnTo>
                <a:lnTo>
                  <a:pt x="108392" y="84814"/>
                </a:lnTo>
                <a:lnTo>
                  <a:pt x="106299" y="113792"/>
                </a:lnTo>
                <a:lnTo>
                  <a:pt x="79248" y="112268"/>
                </a:lnTo>
                <a:lnTo>
                  <a:pt x="80603" y="98954"/>
                </a:lnTo>
                <a:lnTo>
                  <a:pt x="81803" y="79771"/>
                </a:lnTo>
                <a:lnTo>
                  <a:pt x="82837" y="54707"/>
                </a:lnTo>
                <a:lnTo>
                  <a:pt x="83692" y="23749"/>
                </a:lnTo>
                <a:lnTo>
                  <a:pt x="0" y="237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3"/>
          <p:cNvSpPr/>
          <p:nvPr/>
        </p:nvSpPr>
        <p:spPr>
          <a:xfrm>
            <a:off x="4239514" y="1342389"/>
            <a:ext cx="116839" cy="105410"/>
          </a:xfrm>
          <a:custGeom>
            <a:rect b="b" l="l" r="r" t="t"/>
            <a:pathLst>
              <a:path extrusionOk="0" h="105409" w="116839">
                <a:moveTo>
                  <a:pt x="13208" y="0"/>
                </a:moveTo>
                <a:lnTo>
                  <a:pt x="116586" y="0"/>
                </a:lnTo>
                <a:lnTo>
                  <a:pt x="106652" y="33857"/>
                </a:lnTo>
                <a:lnTo>
                  <a:pt x="86931" y="62642"/>
                </a:lnTo>
                <a:lnTo>
                  <a:pt x="57400" y="86332"/>
                </a:lnTo>
                <a:lnTo>
                  <a:pt x="18034" y="104901"/>
                </a:lnTo>
                <a:lnTo>
                  <a:pt x="0" y="82550"/>
                </a:lnTo>
                <a:lnTo>
                  <a:pt x="10860" y="79835"/>
                </a:lnTo>
                <a:lnTo>
                  <a:pt x="22113" y="75691"/>
                </a:lnTo>
                <a:lnTo>
                  <a:pt x="57300" y="54856"/>
                </a:lnTo>
                <a:lnTo>
                  <a:pt x="81661" y="23495"/>
                </a:lnTo>
                <a:lnTo>
                  <a:pt x="13208" y="23495"/>
                </a:lnTo>
                <a:lnTo>
                  <a:pt x="13208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3"/>
          <p:cNvSpPr/>
          <p:nvPr/>
        </p:nvSpPr>
        <p:spPr>
          <a:xfrm>
            <a:off x="4865115" y="1340611"/>
            <a:ext cx="145415" cy="205104"/>
          </a:xfrm>
          <a:custGeom>
            <a:rect b="b" l="l" r="r" t="t"/>
            <a:pathLst>
              <a:path extrusionOk="0" h="205105" w="145414">
                <a:moveTo>
                  <a:pt x="118872" y="0"/>
                </a:moveTo>
                <a:lnTo>
                  <a:pt x="145287" y="0"/>
                </a:lnTo>
                <a:lnTo>
                  <a:pt x="145287" y="204597"/>
                </a:lnTo>
                <a:lnTo>
                  <a:pt x="118872" y="204597"/>
                </a:lnTo>
                <a:lnTo>
                  <a:pt x="118872" y="94868"/>
                </a:lnTo>
                <a:lnTo>
                  <a:pt x="97536" y="94868"/>
                </a:lnTo>
                <a:lnTo>
                  <a:pt x="88677" y="133623"/>
                </a:lnTo>
                <a:lnTo>
                  <a:pt x="49022" y="158623"/>
                </a:lnTo>
                <a:lnTo>
                  <a:pt x="37808" y="157412"/>
                </a:lnTo>
                <a:lnTo>
                  <a:pt x="7072" y="128776"/>
                </a:lnTo>
                <a:lnTo>
                  <a:pt x="0" y="84074"/>
                </a:lnTo>
                <a:lnTo>
                  <a:pt x="787" y="67119"/>
                </a:lnTo>
                <a:lnTo>
                  <a:pt x="12700" y="28828"/>
                </a:lnTo>
                <a:lnTo>
                  <a:pt x="49022" y="9525"/>
                </a:lnTo>
                <a:lnTo>
                  <a:pt x="59047" y="10499"/>
                </a:lnTo>
                <a:lnTo>
                  <a:pt x="92487" y="44259"/>
                </a:lnTo>
                <a:lnTo>
                  <a:pt x="97282" y="71120"/>
                </a:lnTo>
                <a:lnTo>
                  <a:pt x="118872" y="71120"/>
                </a:lnTo>
                <a:lnTo>
                  <a:pt x="11887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3"/>
          <p:cNvSpPr/>
          <p:nvPr/>
        </p:nvSpPr>
        <p:spPr>
          <a:xfrm>
            <a:off x="4684903" y="1338961"/>
            <a:ext cx="139700" cy="69215"/>
          </a:xfrm>
          <a:custGeom>
            <a:rect b="b" l="l" r="r" t="t"/>
            <a:pathLst>
              <a:path extrusionOk="0" h="69215" w="139700">
                <a:moveTo>
                  <a:pt x="0" y="0"/>
                </a:moveTo>
                <a:lnTo>
                  <a:pt x="139573" y="0"/>
                </a:lnTo>
                <a:lnTo>
                  <a:pt x="139573" y="68834"/>
                </a:lnTo>
                <a:lnTo>
                  <a:pt x="0" y="6883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3"/>
          <p:cNvSpPr/>
          <p:nvPr/>
        </p:nvSpPr>
        <p:spPr>
          <a:xfrm>
            <a:off x="5025009" y="1336294"/>
            <a:ext cx="27305" cy="215265"/>
          </a:xfrm>
          <a:custGeom>
            <a:rect b="b" l="l" r="r" t="t"/>
            <a:pathLst>
              <a:path extrusionOk="0" h="215265" w="27304">
                <a:moveTo>
                  <a:pt x="0" y="0"/>
                </a:moveTo>
                <a:lnTo>
                  <a:pt x="27050" y="0"/>
                </a:lnTo>
                <a:lnTo>
                  <a:pt x="27050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3"/>
          <p:cNvSpPr/>
          <p:nvPr/>
        </p:nvSpPr>
        <p:spPr>
          <a:xfrm>
            <a:off x="4594986" y="1336294"/>
            <a:ext cx="259715" cy="215265"/>
          </a:xfrm>
          <a:custGeom>
            <a:rect b="b" l="l" r="r" t="t"/>
            <a:pathLst>
              <a:path extrusionOk="0" h="215265" w="259714">
                <a:moveTo>
                  <a:pt x="0" y="0"/>
                </a:moveTo>
                <a:lnTo>
                  <a:pt x="28321" y="0"/>
                </a:lnTo>
                <a:lnTo>
                  <a:pt x="28321" y="90423"/>
                </a:lnTo>
                <a:lnTo>
                  <a:pt x="59816" y="90423"/>
                </a:lnTo>
                <a:lnTo>
                  <a:pt x="59816" y="85470"/>
                </a:lnTo>
                <a:lnTo>
                  <a:pt x="259587" y="85470"/>
                </a:lnTo>
                <a:lnTo>
                  <a:pt x="259587" y="108330"/>
                </a:lnTo>
                <a:lnTo>
                  <a:pt x="173609" y="108330"/>
                </a:lnTo>
                <a:lnTo>
                  <a:pt x="173609" y="122554"/>
                </a:lnTo>
                <a:lnTo>
                  <a:pt x="230124" y="122554"/>
                </a:lnTo>
                <a:lnTo>
                  <a:pt x="230124" y="177926"/>
                </a:lnTo>
                <a:lnTo>
                  <a:pt x="116966" y="177926"/>
                </a:lnTo>
                <a:lnTo>
                  <a:pt x="116966" y="188848"/>
                </a:lnTo>
                <a:lnTo>
                  <a:pt x="235330" y="188848"/>
                </a:lnTo>
                <a:lnTo>
                  <a:pt x="235330" y="211581"/>
                </a:lnTo>
                <a:lnTo>
                  <a:pt x="89026" y="211581"/>
                </a:lnTo>
                <a:lnTo>
                  <a:pt x="89026" y="156082"/>
                </a:lnTo>
                <a:lnTo>
                  <a:pt x="202184" y="156082"/>
                </a:lnTo>
                <a:lnTo>
                  <a:pt x="202184" y="145414"/>
                </a:lnTo>
                <a:lnTo>
                  <a:pt x="89026" y="145414"/>
                </a:lnTo>
                <a:lnTo>
                  <a:pt x="89026" y="122554"/>
                </a:lnTo>
                <a:lnTo>
                  <a:pt x="145541" y="122554"/>
                </a:lnTo>
                <a:lnTo>
                  <a:pt x="145541" y="108330"/>
                </a:lnTo>
                <a:lnTo>
                  <a:pt x="60833" y="108330"/>
                </a:lnTo>
                <a:lnTo>
                  <a:pt x="60833" y="114045"/>
                </a:lnTo>
                <a:lnTo>
                  <a:pt x="28321" y="114045"/>
                </a:lnTo>
                <a:lnTo>
                  <a:pt x="28321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3"/>
          <p:cNvSpPr/>
          <p:nvPr/>
        </p:nvSpPr>
        <p:spPr>
          <a:xfrm>
            <a:off x="4346702" y="1336294"/>
            <a:ext cx="74930" cy="108585"/>
          </a:xfrm>
          <a:custGeom>
            <a:rect b="b" l="l" r="r" t="t"/>
            <a:pathLst>
              <a:path extrusionOk="0" h="108584" w="74929">
                <a:moveTo>
                  <a:pt x="47371" y="0"/>
                </a:moveTo>
                <a:lnTo>
                  <a:pt x="74802" y="0"/>
                </a:lnTo>
                <a:lnTo>
                  <a:pt x="74802" y="108076"/>
                </a:lnTo>
                <a:lnTo>
                  <a:pt x="47371" y="108076"/>
                </a:lnTo>
                <a:lnTo>
                  <a:pt x="47371" y="91312"/>
                </a:lnTo>
                <a:lnTo>
                  <a:pt x="0" y="91312"/>
                </a:lnTo>
                <a:lnTo>
                  <a:pt x="0" y="69722"/>
                </a:lnTo>
                <a:lnTo>
                  <a:pt x="47371" y="69722"/>
                </a:lnTo>
                <a:lnTo>
                  <a:pt x="47371" y="50037"/>
                </a:lnTo>
                <a:lnTo>
                  <a:pt x="5969" y="50037"/>
                </a:lnTo>
                <a:lnTo>
                  <a:pt x="5969" y="28320"/>
                </a:lnTo>
                <a:lnTo>
                  <a:pt x="47371" y="28320"/>
                </a:lnTo>
                <a:lnTo>
                  <a:pt x="4737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3"/>
          <p:cNvSpPr/>
          <p:nvPr/>
        </p:nvSpPr>
        <p:spPr>
          <a:xfrm>
            <a:off x="5146166" y="1333246"/>
            <a:ext cx="407034" cy="218440"/>
          </a:xfrm>
          <a:custGeom>
            <a:rect b="b" l="l" r="r" t="t"/>
            <a:pathLst>
              <a:path extrusionOk="0" h="218440" w="407035">
                <a:moveTo>
                  <a:pt x="263525" y="147827"/>
                </a:moveTo>
                <a:lnTo>
                  <a:pt x="235458" y="147827"/>
                </a:lnTo>
                <a:lnTo>
                  <a:pt x="235458" y="211454"/>
                </a:lnTo>
                <a:lnTo>
                  <a:pt x="379730" y="211454"/>
                </a:lnTo>
                <a:lnTo>
                  <a:pt x="379730" y="187959"/>
                </a:lnTo>
                <a:lnTo>
                  <a:pt x="263525" y="187959"/>
                </a:lnTo>
                <a:lnTo>
                  <a:pt x="263525" y="147827"/>
                </a:lnTo>
                <a:close/>
              </a:path>
              <a:path extrusionOk="0" h="218440" w="407035">
                <a:moveTo>
                  <a:pt x="373761" y="3048"/>
                </a:moveTo>
                <a:lnTo>
                  <a:pt x="345948" y="3048"/>
                </a:lnTo>
                <a:lnTo>
                  <a:pt x="345948" y="159384"/>
                </a:lnTo>
                <a:lnTo>
                  <a:pt x="373761" y="159384"/>
                </a:lnTo>
                <a:lnTo>
                  <a:pt x="373761" y="97408"/>
                </a:lnTo>
                <a:lnTo>
                  <a:pt x="406654" y="97408"/>
                </a:lnTo>
                <a:lnTo>
                  <a:pt x="406654" y="73913"/>
                </a:lnTo>
                <a:lnTo>
                  <a:pt x="373761" y="73913"/>
                </a:lnTo>
                <a:lnTo>
                  <a:pt x="373761" y="3048"/>
                </a:lnTo>
                <a:close/>
              </a:path>
              <a:path extrusionOk="0" h="218440" w="407035">
                <a:moveTo>
                  <a:pt x="268605" y="56514"/>
                </a:moveTo>
                <a:lnTo>
                  <a:pt x="228092" y="67944"/>
                </a:lnTo>
                <a:lnTo>
                  <a:pt x="212852" y="97154"/>
                </a:lnTo>
                <a:lnTo>
                  <a:pt x="213804" y="105703"/>
                </a:lnTo>
                <a:lnTo>
                  <a:pt x="245792" y="135175"/>
                </a:lnTo>
                <a:lnTo>
                  <a:pt x="268350" y="138049"/>
                </a:lnTo>
                <a:lnTo>
                  <a:pt x="280491" y="137332"/>
                </a:lnTo>
                <a:lnTo>
                  <a:pt x="315892" y="120300"/>
                </a:lnTo>
                <a:lnTo>
                  <a:pt x="319275" y="115315"/>
                </a:lnTo>
                <a:lnTo>
                  <a:pt x="259587" y="115315"/>
                </a:lnTo>
                <a:lnTo>
                  <a:pt x="252730" y="113664"/>
                </a:lnTo>
                <a:lnTo>
                  <a:pt x="243332" y="107061"/>
                </a:lnTo>
                <a:lnTo>
                  <a:pt x="241046" y="102742"/>
                </a:lnTo>
                <a:lnTo>
                  <a:pt x="241116" y="91693"/>
                </a:lnTo>
                <a:lnTo>
                  <a:pt x="243459" y="87502"/>
                </a:lnTo>
                <a:lnTo>
                  <a:pt x="248285" y="84327"/>
                </a:lnTo>
                <a:lnTo>
                  <a:pt x="252984" y="81152"/>
                </a:lnTo>
                <a:lnTo>
                  <a:pt x="259842" y="79501"/>
                </a:lnTo>
                <a:lnTo>
                  <a:pt x="319604" y="79501"/>
                </a:lnTo>
                <a:lnTo>
                  <a:pt x="315892" y="74062"/>
                </a:lnTo>
                <a:lnTo>
                  <a:pt x="309245" y="67944"/>
                </a:lnTo>
                <a:lnTo>
                  <a:pt x="301001" y="62944"/>
                </a:lnTo>
                <a:lnTo>
                  <a:pt x="291496" y="59372"/>
                </a:lnTo>
                <a:lnTo>
                  <a:pt x="280705" y="57229"/>
                </a:lnTo>
                <a:lnTo>
                  <a:pt x="268605" y="56514"/>
                </a:lnTo>
                <a:close/>
              </a:path>
              <a:path extrusionOk="0" h="218440" w="407035">
                <a:moveTo>
                  <a:pt x="319604" y="79501"/>
                </a:moveTo>
                <a:lnTo>
                  <a:pt x="277495" y="79501"/>
                </a:lnTo>
                <a:lnTo>
                  <a:pt x="284480" y="81152"/>
                </a:lnTo>
                <a:lnTo>
                  <a:pt x="289306" y="84200"/>
                </a:lnTo>
                <a:lnTo>
                  <a:pt x="294132" y="87375"/>
                </a:lnTo>
                <a:lnTo>
                  <a:pt x="296545" y="91693"/>
                </a:lnTo>
                <a:lnTo>
                  <a:pt x="296545" y="102742"/>
                </a:lnTo>
                <a:lnTo>
                  <a:pt x="294132" y="107187"/>
                </a:lnTo>
                <a:lnTo>
                  <a:pt x="289433" y="110362"/>
                </a:lnTo>
                <a:lnTo>
                  <a:pt x="284734" y="113664"/>
                </a:lnTo>
                <a:lnTo>
                  <a:pt x="277749" y="115315"/>
                </a:lnTo>
                <a:lnTo>
                  <a:pt x="319275" y="115315"/>
                </a:lnTo>
                <a:lnTo>
                  <a:pt x="320611" y="113347"/>
                </a:lnTo>
                <a:lnTo>
                  <a:pt x="323425" y="105632"/>
                </a:lnTo>
                <a:lnTo>
                  <a:pt x="324358" y="97154"/>
                </a:lnTo>
                <a:lnTo>
                  <a:pt x="323425" y="88679"/>
                </a:lnTo>
                <a:lnTo>
                  <a:pt x="320611" y="80978"/>
                </a:lnTo>
                <a:lnTo>
                  <a:pt x="319604" y="79501"/>
                </a:lnTo>
                <a:close/>
              </a:path>
              <a:path extrusionOk="0" h="218440" w="407035">
                <a:moveTo>
                  <a:pt x="334010" y="24256"/>
                </a:moveTo>
                <a:lnTo>
                  <a:pt x="202057" y="24256"/>
                </a:lnTo>
                <a:lnTo>
                  <a:pt x="202057" y="46608"/>
                </a:lnTo>
                <a:lnTo>
                  <a:pt x="334010" y="46608"/>
                </a:lnTo>
                <a:lnTo>
                  <a:pt x="334010" y="24256"/>
                </a:lnTo>
                <a:close/>
              </a:path>
              <a:path extrusionOk="0" h="218440" w="407035">
                <a:moveTo>
                  <a:pt x="282067" y="0"/>
                </a:moveTo>
                <a:lnTo>
                  <a:pt x="254000" y="0"/>
                </a:lnTo>
                <a:lnTo>
                  <a:pt x="254000" y="24256"/>
                </a:lnTo>
                <a:lnTo>
                  <a:pt x="282067" y="24256"/>
                </a:lnTo>
                <a:lnTo>
                  <a:pt x="282067" y="0"/>
                </a:lnTo>
                <a:close/>
              </a:path>
              <a:path extrusionOk="0" h="218440" w="407035">
                <a:moveTo>
                  <a:pt x="84836" y="21336"/>
                </a:moveTo>
                <a:lnTo>
                  <a:pt x="0" y="21336"/>
                </a:lnTo>
                <a:lnTo>
                  <a:pt x="0" y="158495"/>
                </a:lnTo>
                <a:lnTo>
                  <a:pt x="27717" y="158259"/>
                </a:lnTo>
                <a:lnTo>
                  <a:pt x="52197" y="157559"/>
                </a:lnTo>
                <a:lnTo>
                  <a:pt x="73437" y="156406"/>
                </a:lnTo>
                <a:lnTo>
                  <a:pt x="91440" y="154812"/>
                </a:lnTo>
                <a:lnTo>
                  <a:pt x="89667" y="134874"/>
                </a:lnTo>
                <a:lnTo>
                  <a:pt x="27432" y="134874"/>
                </a:lnTo>
                <a:lnTo>
                  <a:pt x="27432" y="44830"/>
                </a:lnTo>
                <a:lnTo>
                  <a:pt x="84836" y="44830"/>
                </a:lnTo>
                <a:lnTo>
                  <a:pt x="84836" y="21336"/>
                </a:lnTo>
                <a:close/>
              </a:path>
              <a:path extrusionOk="0" h="218440" w="407035">
                <a:moveTo>
                  <a:pt x="89408" y="131952"/>
                </a:moveTo>
                <a:lnTo>
                  <a:pt x="77525" y="133213"/>
                </a:lnTo>
                <a:lnTo>
                  <a:pt x="65309" y="134127"/>
                </a:lnTo>
                <a:lnTo>
                  <a:pt x="52760" y="134685"/>
                </a:lnTo>
                <a:lnTo>
                  <a:pt x="39878" y="134874"/>
                </a:lnTo>
                <a:lnTo>
                  <a:pt x="89667" y="134874"/>
                </a:lnTo>
                <a:lnTo>
                  <a:pt x="89408" y="131952"/>
                </a:lnTo>
                <a:close/>
              </a:path>
              <a:path extrusionOk="0" h="218440" w="407035">
                <a:moveTo>
                  <a:pt x="179197" y="110743"/>
                </a:moveTo>
                <a:lnTo>
                  <a:pt x="151384" y="110743"/>
                </a:lnTo>
                <a:lnTo>
                  <a:pt x="151384" y="218312"/>
                </a:lnTo>
                <a:lnTo>
                  <a:pt x="179197" y="218312"/>
                </a:lnTo>
                <a:lnTo>
                  <a:pt x="179197" y="110743"/>
                </a:lnTo>
                <a:close/>
              </a:path>
              <a:path extrusionOk="0" h="218440" w="407035">
                <a:moveTo>
                  <a:pt x="131825" y="7365"/>
                </a:moveTo>
                <a:lnTo>
                  <a:pt x="104267" y="7365"/>
                </a:lnTo>
                <a:lnTo>
                  <a:pt x="104267" y="211962"/>
                </a:lnTo>
                <a:lnTo>
                  <a:pt x="131825" y="211962"/>
                </a:lnTo>
                <a:lnTo>
                  <a:pt x="131825" y="110743"/>
                </a:lnTo>
                <a:lnTo>
                  <a:pt x="179197" y="110743"/>
                </a:lnTo>
                <a:lnTo>
                  <a:pt x="179197" y="87121"/>
                </a:lnTo>
                <a:lnTo>
                  <a:pt x="131825" y="87121"/>
                </a:lnTo>
                <a:lnTo>
                  <a:pt x="131825" y="7365"/>
                </a:lnTo>
                <a:close/>
              </a:path>
              <a:path extrusionOk="0" h="218440" w="407035">
                <a:moveTo>
                  <a:pt x="179197" y="3048"/>
                </a:moveTo>
                <a:lnTo>
                  <a:pt x="151384" y="3048"/>
                </a:lnTo>
                <a:lnTo>
                  <a:pt x="151384" y="87121"/>
                </a:lnTo>
                <a:lnTo>
                  <a:pt x="179197" y="87121"/>
                </a:lnTo>
                <a:lnTo>
                  <a:pt x="179197" y="3048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3"/>
          <p:cNvSpPr/>
          <p:nvPr/>
        </p:nvSpPr>
        <p:spPr>
          <a:xfrm>
            <a:off x="5141595" y="1328674"/>
            <a:ext cx="415798" cy="22745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3"/>
          <p:cNvSpPr/>
          <p:nvPr/>
        </p:nvSpPr>
        <p:spPr>
          <a:xfrm>
            <a:off x="5619496" y="1336294"/>
            <a:ext cx="826135" cy="215265"/>
          </a:xfrm>
          <a:custGeom>
            <a:rect b="b" l="l" r="r" t="t"/>
            <a:pathLst>
              <a:path extrusionOk="0" h="215265" w="826135">
                <a:moveTo>
                  <a:pt x="826134" y="163067"/>
                </a:moveTo>
                <a:lnTo>
                  <a:pt x="626363" y="163067"/>
                </a:lnTo>
                <a:lnTo>
                  <a:pt x="626363" y="186435"/>
                </a:lnTo>
                <a:lnTo>
                  <a:pt x="826134" y="186435"/>
                </a:lnTo>
                <a:lnTo>
                  <a:pt x="826134" y="163067"/>
                </a:lnTo>
                <a:close/>
              </a:path>
              <a:path extrusionOk="0" h="215265" w="826135">
                <a:moveTo>
                  <a:pt x="199770" y="162686"/>
                </a:moveTo>
                <a:lnTo>
                  <a:pt x="0" y="162686"/>
                </a:lnTo>
                <a:lnTo>
                  <a:pt x="0" y="186054"/>
                </a:lnTo>
                <a:lnTo>
                  <a:pt x="199770" y="186054"/>
                </a:lnTo>
                <a:lnTo>
                  <a:pt x="199770" y="162686"/>
                </a:lnTo>
                <a:close/>
              </a:path>
              <a:path extrusionOk="0" h="215265" w="826135">
                <a:moveTo>
                  <a:pt x="604265" y="133222"/>
                </a:moveTo>
                <a:lnTo>
                  <a:pt x="461390" y="133222"/>
                </a:lnTo>
                <a:lnTo>
                  <a:pt x="461390" y="156971"/>
                </a:lnTo>
                <a:lnTo>
                  <a:pt x="576452" y="156971"/>
                </a:lnTo>
                <a:lnTo>
                  <a:pt x="576452" y="215264"/>
                </a:lnTo>
                <a:lnTo>
                  <a:pt x="604265" y="215264"/>
                </a:lnTo>
                <a:lnTo>
                  <a:pt x="604265" y="133222"/>
                </a:lnTo>
                <a:close/>
              </a:path>
              <a:path extrusionOk="0" h="215265" w="826135">
                <a:moveTo>
                  <a:pt x="181482" y="104012"/>
                </a:moveTo>
                <a:lnTo>
                  <a:pt x="18287" y="104012"/>
                </a:lnTo>
                <a:lnTo>
                  <a:pt x="18287" y="127126"/>
                </a:lnTo>
                <a:lnTo>
                  <a:pt x="181482" y="127126"/>
                </a:lnTo>
                <a:lnTo>
                  <a:pt x="181482" y="104012"/>
                </a:lnTo>
                <a:close/>
              </a:path>
              <a:path extrusionOk="0" h="215265" w="826135">
                <a:moveTo>
                  <a:pt x="74294" y="51434"/>
                </a:moveTo>
                <a:lnTo>
                  <a:pt x="46481" y="51434"/>
                </a:lnTo>
                <a:lnTo>
                  <a:pt x="48894" y="104012"/>
                </a:lnTo>
                <a:lnTo>
                  <a:pt x="76073" y="104012"/>
                </a:lnTo>
                <a:lnTo>
                  <a:pt x="74294" y="51434"/>
                </a:lnTo>
                <a:close/>
              </a:path>
              <a:path extrusionOk="0" h="215265" w="826135">
                <a:moveTo>
                  <a:pt x="153415" y="51434"/>
                </a:moveTo>
                <a:lnTo>
                  <a:pt x="125475" y="51434"/>
                </a:lnTo>
                <a:lnTo>
                  <a:pt x="123443" y="104012"/>
                </a:lnTo>
                <a:lnTo>
                  <a:pt x="150240" y="104012"/>
                </a:lnTo>
                <a:lnTo>
                  <a:pt x="153415" y="51434"/>
                </a:lnTo>
                <a:close/>
              </a:path>
              <a:path extrusionOk="0" h="215265" w="826135">
                <a:moveTo>
                  <a:pt x="797559" y="18922"/>
                </a:moveTo>
                <a:lnTo>
                  <a:pt x="655827" y="18922"/>
                </a:lnTo>
                <a:lnTo>
                  <a:pt x="655827" y="128142"/>
                </a:lnTo>
                <a:lnTo>
                  <a:pt x="800988" y="128142"/>
                </a:lnTo>
                <a:lnTo>
                  <a:pt x="800988" y="105028"/>
                </a:lnTo>
                <a:lnTo>
                  <a:pt x="683894" y="105028"/>
                </a:lnTo>
                <a:lnTo>
                  <a:pt x="683894" y="84708"/>
                </a:lnTo>
                <a:lnTo>
                  <a:pt x="791463" y="84708"/>
                </a:lnTo>
                <a:lnTo>
                  <a:pt x="791463" y="61721"/>
                </a:lnTo>
                <a:lnTo>
                  <a:pt x="683894" y="61721"/>
                </a:lnTo>
                <a:lnTo>
                  <a:pt x="683894" y="42036"/>
                </a:lnTo>
                <a:lnTo>
                  <a:pt x="797559" y="42036"/>
                </a:lnTo>
                <a:lnTo>
                  <a:pt x="797559" y="18922"/>
                </a:lnTo>
                <a:close/>
              </a:path>
              <a:path extrusionOk="0" h="215265" w="826135">
                <a:moveTo>
                  <a:pt x="408558" y="162940"/>
                </a:moveTo>
                <a:lnTo>
                  <a:pt x="208787" y="162940"/>
                </a:lnTo>
                <a:lnTo>
                  <a:pt x="208787" y="186181"/>
                </a:lnTo>
                <a:lnTo>
                  <a:pt x="408558" y="186181"/>
                </a:lnTo>
                <a:lnTo>
                  <a:pt x="408558" y="162940"/>
                </a:lnTo>
                <a:close/>
              </a:path>
              <a:path extrusionOk="0" h="215265" w="826135">
                <a:moveTo>
                  <a:pt x="322579" y="132714"/>
                </a:moveTo>
                <a:lnTo>
                  <a:pt x="294766" y="132714"/>
                </a:lnTo>
                <a:lnTo>
                  <a:pt x="294766" y="162940"/>
                </a:lnTo>
                <a:lnTo>
                  <a:pt x="322579" y="162940"/>
                </a:lnTo>
                <a:lnTo>
                  <a:pt x="322579" y="132714"/>
                </a:lnTo>
                <a:close/>
              </a:path>
              <a:path extrusionOk="0" h="215265" w="826135">
                <a:moveTo>
                  <a:pt x="379349" y="18668"/>
                </a:moveTo>
                <a:lnTo>
                  <a:pt x="237616" y="18668"/>
                </a:lnTo>
                <a:lnTo>
                  <a:pt x="237616" y="41782"/>
                </a:lnTo>
                <a:lnTo>
                  <a:pt x="351154" y="41782"/>
                </a:lnTo>
                <a:lnTo>
                  <a:pt x="351154" y="63500"/>
                </a:lnTo>
                <a:lnTo>
                  <a:pt x="237108" y="63500"/>
                </a:lnTo>
                <a:lnTo>
                  <a:pt x="237108" y="132714"/>
                </a:lnTo>
                <a:lnTo>
                  <a:pt x="385063" y="132714"/>
                </a:lnTo>
                <a:lnTo>
                  <a:pt x="385063" y="109600"/>
                </a:lnTo>
                <a:lnTo>
                  <a:pt x="265302" y="109600"/>
                </a:lnTo>
                <a:lnTo>
                  <a:pt x="265302" y="85851"/>
                </a:lnTo>
                <a:lnTo>
                  <a:pt x="379349" y="85851"/>
                </a:lnTo>
                <a:lnTo>
                  <a:pt x="379349" y="18668"/>
                </a:lnTo>
                <a:close/>
              </a:path>
              <a:path extrusionOk="0" h="215265" w="826135">
                <a:moveTo>
                  <a:pt x="179958" y="18668"/>
                </a:moveTo>
                <a:lnTo>
                  <a:pt x="19812" y="18668"/>
                </a:lnTo>
                <a:lnTo>
                  <a:pt x="19812" y="41782"/>
                </a:lnTo>
                <a:lnTo>
                  <a:pt x="179958" y="41782"/>
                </a:lnTo>
                <a:lnTo>
                  <a:pt x="179958" y="18668"/>
                </a:lnTo>
                <a:close/>
              </a:path>
              <a:path extrusionOk="0" h="215265" w="826135">
                <a:moveTo>
                  <a:pt x="485266" y="33781"/>
                </a:moveTo>
                <a:lnTo>
                  <a:pt x="458469" y="33781"/>
                </a:lnTo>
                <a:lnTo>
                  <a:pt x="458469" y="40385"/>
                </a:lnTo>
                <a:lnTo>
                  <a:pt x="457731" y="50478"/>
                </a:lnTo>
                <a:lnTo>
                  <a:pt x="440106" y="86449"/>
                </a:lnTo>
                <a:lnTo>
                  <a:pt x="413638" y="105790"/>
                </a:lnTo>
                <a:lnTo>
                  <a:pt x="433069" y="124332"/>
                </a:lnTo>
                <a:lnTo>
                  <a:pt x="445404" y="115383"/>
                </a:lnTo>
                <a:lnTo>
                  <a:pt x="456120" y="105505"/>
                </a:lnTo>
                <a:lnTo>
                  <a:pt x="465216" y="94722"/>
                </a:lnTo>
                <a:lnTo>
                  <a:pt x="472693" y="83057"/>
                </a:lnTo>
                <a:lnTo>
                  <a:pt x="503779" y="83057"/>
                </a:lnTo>
                <a:lnTo>
                  <a:pt x="485286" y="40385"/>
                </a:lnTo>
                <a:lnTo>
                  <a:pt x="485266" y="33781"/>
                </a:lnTo>
                <a:close/>
              </a:path>
              <a:path extrusionOk="0" h="215265" w="826135">
                <a:moveTo>
                  <a:pt x="562990" y="4317"/>
                </a:moveTo>
                <a:lnTo>
                  <a:pt x="535304" y="4317"/>
                </a:lnTo>
                <a:lnTo>
                  <a:pt x="535304" y="49021"/>
                </a:lnTo>
                <a:lnTo>
                  <a:pt x="506983" y="49021"/>
                </a:lnTo>
                <a:lnTo>
                  <a:pt x="506983" y="71500"/>
                </a:lnTo>
                <a:lnTo>
                  <a:pt x="535304" y="71500"/>
                </a:lnTo>
                <a:lnTo>
                  <a:pt x="535304" y="124078"/>
                </a:lnTo>
                <a:lnTo>
                  <a:pt x="562990" y="124078"/>
                </a:lnTo>
                <a:lnTo>
                  <a:pt x="562990" y="4317"/>
                </a:lnTo>
                <a:close/>
              </a:path>
              <a:path extrusionOk="0" h="215265" w="826135">
                <a:moveTo>
                  <a:pt x="503779" y="83057"/>
                </a:moveTo>
                <a:lnTo>
                  <a:pt x="472693" y="83057"/>
                </a:lnTo>
                <a:lnTo>
                  <a:pt x="480431" y="93489"/>
                </a:lnTo>
                <a:lnTo>
                  <a:pt x="489346" y="102885"/>
                </a:lnTo>
                <a:lnTo>
                  <a:pt x="499429" y="111257"/>
                </a:lnTo>
                <a:lnTo>
                  <a:pt x="510666" y="118617"/>
                </a:lnTo>
                <a:lnTo>
                  <a:pt x="528192" y="98551"/>
                </a:lnTo>
                <a:lnTo>
                  <a:pt x="519189" y="94478"/>
                </a:lnTo>
                <a:lnTo>
                  <a:pt x="511032" y="89296"/>
                </a:lnTo>
                <a:lnTo>
                  <a:pt x="503779" y="83057"/>
                </a:lnTo>
                <a:close/>
              </a:path>
              <a:path extrusionOk="0" h="215265" w="826135">
                <a:moveTo>
                  <a:pt x="519683" y="10032"/>
                </a:moveTo>
                <a:lnTo>
                  <a:pt x="423290" y="10032"/>
                </a:lnTo>
                <a:lnTo>
                  <a:pt x="423290" y="33781"/>
                </a:lnTo>
                <a:lnTo>
                  <a:pt x="519683" y="33781"/>
                </a:lnTo>
                <a:lnTo>
                  <a:pt x="519683" y="10032"/>
                </a:lnTo>
                <a:close/>
              </a:path>
              <a:path extrusionOk="0" h="215265" w="826135">
                <a:moveTo>
                  <a:pt x="604265" y="0"/>
                </a:moveTo>
                <a:lnTo>
                  <a:pt x="576579" y="0"/>
                </a:lnTo>
                <a:lnTo>
                  <a:pt x="576579" y="124078"/>
                </a:lnTo>
                <a:lnTo>
                  <a:pt x="604265" y="124078"/>
                </a:lnTo>
                <a:lnTo>
                  <a:pt x="604265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3"/>
          <p:cNvSpPr/>
          <p:nvPr/>
        </p:nvSpPr>
        <p:spPr>
          <a:xfrm>
            <a:off x="6245859" y="1499361"/>
            <a:ext cx="200025" cy="23495"/>
          </a:xfrm>
          <a:custGeom>
            <a:rect b="b" l="l" r="r" t="t"/>
            <a:pathLst>
              <a:path extrusionOk="0" h="23494" w="200025">
                <a:moveTo>
                  <a:pt x="0" y="0"/>
                </a:moveTo>
                <a:lnTo>
                  <a:pt x="199770" y="0"/>
                </a:lnTo>
                <a:lnTo>
                  <a:pt x="199770" y="23367"/>
                </a:lnTo>
                <a:lnTo>
                  <a:pt x="0" y="2336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3"/>
          <p:cNvSpPr/>
          <p:nvPr/>
        </p:nvSpPr>
        <p:spPr>
          <a:xfrm>
            <a:off x="5619496" y="1498980"/>
            <a:ext cx="200025" cy="23495"/>
          </a:xfrm>
          <a:custGeom>
            <a:rect b="b" l="l" r="r" t="t"/>
            <a:pathLst>
              <a:path extrusionOk="0" h="23494" w="200025">
                <a:moveTo>
                  <a:pt x="0" y="0"/>
                </a:moveTo>
                <a:lnTo>
                  <a:pt x="199770" y="0"/>
                </a:lnTo>
                <a:lnTo>
                  <a:pt x="199770" y="23368"/>
                </a:lnTo>
                <a:lnTo>
                  <a:pt x="0" y="2336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3"/>
          <p:cNvSpPr/>
          <p:nvPr/>
        </p:nvSpPr>
        <p:spPr>
          <a:xfrm>
            <a:off x="6080886" y="1469516"/>
            <a:ext cx="142875" cy="82550"/>
          </a:xfrm>
          <a:custGeom>
            <a:rect b="b" l="l" r="r" t="t"/>
            <a:pathLst>
              <a:path extrusionOk="0" h="82550" w="142875">
                <a:moveTo>
                  <a:pt x="0" y="0"/>
                </a:moveTo>
                <a:lnTo>
                  <a:pt x="142875" y="0"/>
                </a:lnTo>
                <a:lnTo>
                  <a:pt x="142875" y="82042"/>
                </a:lnTo>
                <a:lnTo>
                  <a:pt x="115062" y="82042"/>
                </a:lnTo>
                <a:lnTo>
                  <a:pt x="115062" y="23749"/>
                </a:lnTo>
                <a:lnTo>
                  <a:pt x="0" y="237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3"/>
          <p:cNvSpPr/>
          <p:nvPr/>
        </p:nvSpPr>
        <p:spPr>
          <a:xfrm>
            <a:off x="5637784" y="1387728"/>
            <a:ext cx="163195" cy="76200"/>
          </a:xfrm>
          <a:custGeom>
            <a:rect b="b" l="l" r="r" t="t"/>
            <a:pathLst>
              <a:path extrusionOk="0" h="76200" w="163195">
                <a:moveTo>
                  <a:pt x="28193" y="0"/>
                </a:moveTo>
                <a:lnTo>
                  <a:pt x="56006" y="0"/>
                </a:lnTo>
                <a:lnTo>
                  <a:pt x="57785" y="52578"/>
                </a:lnTo>
                <a:lnTo>
                  <a:pt x="105155" y="52578"/>
                </a:lnTo>
                <a:lnTo>
                  <a:pt x="107187" y="0"/>
                </a:lnTo>
                <a:lnTo>
                  <a:pt x="135127" y="0"/>
                </a:lnTo>
                <a:lnTo>
                  <a:pt x="131952" y="52578"/>
                </a:lnTo>
                <a:lnTo>
                  <a:pt x="163194" y="52578"/>
                </a:lnTo>
                <a:lnTo>
                  <a:pt x="163194" y="75692"/>
                </a:lnTo>
                <a:lnTo>
                  <a:pt x="0" y="75692"/>
                </a:lnTo>
                <a:lnTo>
                  <a:pt x="0" y="52578"/>
                </a:lnTo>
                <a:lnTo>
                  <a:pt x="30606" y="52578"/>
                </a:lnTo>
                <a:lnTo>
                  <a:pt x="28193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3"/>
          <p:cNvSpPr/>
          <p:nvPr/>
        </p:nvSpPr>
        <p:spPr>
          <a:xfrm>
            <a:off x="6275323" y="1355216"/>
            <a:ext cx="145415" cy="109220"/>
          </a:xfrm>
          <a:custGeom>
            <a:rect b="b" l="l" r="r" t="t"/>
            <a:pathLst>
              <a:path extrusionOk="0" h="109219" w="145414">
                <a:moveTo>
                  <a:pt x="0" y="0"/>
                </a:moveTo>
                <a:lnTo>
                  <a:pt x="141731" y="0"/>
                </a:lnTo>
                <a:lnTo>
                  <a:pt x="141731" y="23113"/>
                </a:lnTo>
                <a:lnTo>
                  <a:pt x="28066" y="23113"/>
                </a:lnTo>
                <a:lnTo>
                  <a:pt x="28066" y="42799"/>
                </a:lnTo>
                <a:lnTo>
                  <a:pt x="135636" y="42799"/>
                </a:lnTo>
                <a:lnTo>
                  <a:pt x="135636" y="65786"/>
                </a:lnTo>
                <a:lnTo>
                  <a:pt x="28066" y="65786"/>
                </a:lnTo>
                <a:lnTo>
                  <a:pt x="28066" y="86106"/>
                </a:lnTo>
                <a:lnTo>
                  <a:pt x="145161" y="86106"/>
                </a:lnTo>
                <a:lnTo>
                  <a:pt x="145161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3"/>
          <p:cNvSpPr/>
          <p:nvPr/>
        </p:nvSpPr>
        <p:spPr>
          <a:xfrm>
            <a:off x="5828284" y="1354963"/>
            <a:ext cx="200025" cy="167640"/>
          </a:xfrm>
          <a:custGeom>
            <a:rect b="b" l="l" r="r" t="t"/>
            <a:pathLst>
              <a:path extrusionOk="0" h="167640" w="200025">
                <a:moveTo>
                  <a:pt x="28828" y="0"/>
                </a:moveTo>
                <a:lnTo>
                  <a:pt x="170561" y="0"/>
                </a:lnTo>
                <a:lnTo>
                  <a:pt x="170561" y="67183"/>
                </a:lnTo>
                <a:lnTo>
                  <a:pt x="56514" y="67183"/>
                </a:lnTo>
                <a:lnTo>
                  <a:pt x="56514" y="90932"/>
                </a:lnTo>
                <a:lnTo>
                  <a:pt x="176275" y="90932"/>
                </a:lnTo>
                <a:lnTo>
                  <a:pt x="176275" y="114046"/>
                </a:lnTo>
                <a:lnTo>
                  <a:pt x="113791" y="114046"/>
                </a:lnTo>
                <a:lnTo>
                  <a:pt x="113791" y="144272"/>
                </a:lnTo>
                <a:lnTo>
                  <a:pt x="199770" y="144272"/>
                </a:lnTo>
                <a:lnTo>
                  <a:pt x="199770" y="167512"/>
                </a:lnTo>
                <a:lnTo>
                  <a:pt x="0" y="167512"/>
                </a:lnTo>
                <a:lnTo>
                  <a:pt x="0" y="144272"/>
                </a:lnTo>
                <a:lnTo>
                  <a:pt x="85978" y="144272"/>
                </a:lnTo>
                <a:lnTo>
                  <a:pt x="85978" y="114046"/>
                </a:lnTo>
                <a:lnTo>
                  <a:pt x="28320" y="114046"/>
                </a:lnTo>
                <a:lnTo>
                  <a:pt x="28320" y="44831"/>
                </a:lnTo>
                <a:lnTo>
                  <a:pt x="142366" y="44831"/>
                </a:lnTo>
                <a:lnTo>
                  <a:pt x="142366" y="23113"/>
                </a:lnTo>
                <a:lnTo>
                  <a:pt x="28828" y="23113"/>
                </a:lnTo>
                <a:lnTo>
                  <a:pt x="28828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3"/>
          <p:cNvSpPr/>
          <p:nvPr/>
        </p:nvSpPr>
        <p:spPr>
          <a:xfrm>
            <a:off x="5639308" y="1354963"/>
            <a:ext cx="160655" cy="23495"/>
          </a:xfrm>
          <a:custGeom>
            <a:rect b="b" l="l" r="r" t="t"/>
            <a:pathLst>
              <a:path extrusionOk="0" h="23494" w="160654">
                <a:moveTo>
                  <a:pt x="0" y="0"/>
                </a:moveTo>
                <a:lnTo>
                  <a:pt x="160146" y="0"/>
                </a:lnTo>
                <a:lnTo>
                  <a:pt x="160146" y="23113"/>
                </a:lnTo>
                <a:lnTo>
                  <a:pt x="0" y="2311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3"/>
          <p:cNvSpPr/>
          <p:nvPr/>
        </p:nvSpPr>
        <p:spPr>
          <a:xfrm>
            <a:off x="6033134" y="1346327"/>
            <a:ext cx="114935" cy="114300"/>
          </a:xfrm>
          <a:custGeom>
            <a:rect b="b" l="l" r="r" t="t"/>
            <a:pathLst>
              <a:path extrusionOk="0" h="114300" w="114935">
                <a:moveTo>
                  <a:pt x="9651" y="0"/>
                </a:moveTo>
                <a:lnTo>
                  <a:pt x="106044" y="0"/>
                </a:lnTo>
                <a:lnTo>
                  <a:pt x="106044" y="23749"/>
                </a:lnTo>
                <a:lnTo>
                  <a:pt x="71627" y="23749"/>
                </a:lnTo>
                <a:lnTo>
                  <a:pt x="71627" y="30099"/>
                </a:lnTo>
                <a:lnTo>
                  <a:pt x="90068" y="72963"/>
                </a:lnTo>
                <a:lnTo>
                  <a:pt x="114553" y="88519"/>
                </a:lnTo>
                <a:lnTo>
                  <a:pt x="97027" y="108585"/>
                </a:lnTo>
                <a:lnTo>
                  <a:pt x="85790" y="101224"/>
                </a:lnTo>
                <a:lnTo>
                  <a:pt x="75707" y="92852"/>
                </a:lnTo>
                <a:lnTo>
                  <a:pt x="66792" y="83456"/>
                </a:lnTo>
                <a:lnTo>
                  <a:pt x="59054" y="73025"/>
                </a:lnTo>
                <a:lnTo>
                  <a:pt x="51577" y="84689"/>
                </a:lnTo>
                <a:lnTo>
                  <a:pt x="42481" y="95472"/>
                </a:lnTo>
                <a:lnTo>
                  <a:pt x="31765" y="105350"/>
                </a:lnTo>
                <a:lnTo>
                  <a:pt x="19430" y="114300"/>
                </a:lnTo>
                <a:lnTo>
                  <a:pt x="0" y="95758"/>
                </a:lnTo>
                <a:lnTo>
                  <a:pt x="9981" y="90183"/>
                </a:lnTo>
                <a:lnTo>
                  <a:pt x="18795" y="83740"/>
                </a:lnTo>
                <a:lnTo>
                  <a:pt x="41878" y="50133"/>
                </a:lnTo>
                <a:lnTo>
                  <a:pt x="44830" y="30352"/>
                </a:lnTo>
                <a:lnTo>
                  <a:pt x="44830" y="23749"/>
                </a:lnTo>
                <a:lnTo>
                  <a:pt x="9651" y="23749"/>
                </a:lnTo>
                <a:lnTo>
                  <a:pt x="965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3"/>
          <p:cNvSpPr/>
          <p:nvPr/>
        </p:nvSpPr>
        <p:spPr>
          <a:xfrm>
            <a:off x="6126479" y="1340611"/>
            <a:ext cx="56515" cy="120014"/>
          </a:xfrm>
          <a:custGeom>
            <a:rect b="b" l="l" r="r" t="t"/>
            <a:pathLst>
              <a:path extrusionOk="0" h="120015" w="56514">
                <a:moveTo>
                  <a:pt x="28321" y="0"/>
                </a:moveTo>
                <a:lnTo>
                  <a:pt x="56007" y="0"/>
                </a:lnTo>
                <a:lnTo>
                  <a:pt x="56007" y="119761"/>
                </a:lnTo>
                <a:lnTo>
                  <a:pt x="28321" y="119761"/>
                </a:lnTo>
                <a:lnTo>
                  <a:pt x="28321" y="67183"/>
                </a:lnTo>
                <a:lnTo>
                  <a:pt x="0" y="67183"/>
                </a:lnTo>
                <a:lnTo>
                  <a:pt x="0" y="44703"/>
                </a:lnTo>
                <a:lnTo>
                  <a:pt x="28321" y="44703"/>
                </a:lnTo>
                <a:lnTo>
                  <a:pt x="2832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3"/>
          <p:cNvSpPr/>
          <p:nvPr/>
        </p:nvSpPr>
        <p:spPr>
          <a:xfrm>
            <a:off x="6196076" y="1336294"/>
            <a:ext cx="27940" cy="124460"/>
          </a:xfrm>
          <a:custGeom>
            <a:rect b="b" l="l" r="r" t="t"/>
            <a:pathLst>
              <a:path extrusionOk="0" h="124459" w="27939">
                <a:moveTo>
                  <a:pt x="0" y="0"/>
                </a:moveTo>
                <a:lnTo>
                  <a:pt x="27686" y="0"/>
                </a:lnTo>
                <a:lnTo>
                  <a:pt x="27686" y="124078"/>
                </a:lnTo>
                <a:lnTo>
                  <a:pt x="0" y="1240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3"/>
          <p:cNvSpPr/>
          <p:nvPr/>
        </p:nvSpPr>
        <p:spPr>
          <a:xfrm>
            <a:off x="6519798" y="1332991"/>
            <a:ext cx="390525" cy="219075"/>
          </a:xfrm>
          <a:custGeom>
            <a:rect b="b" l="l" r="r" t="t"/>
            <a:pathLst>
              <a:path extrusionOk="0" h="219075" w="390525">
                <a:moveTo>
                  <a:pt x="390271" y="156845"/>
                </a:moveTo>
                <a:lnTo>
                  <a:pt x="247396" y="156845"/>
                </a:lnTo>
                <a:lnTo>
                  <a:pt x="247396" y="179959"/>
                </a:lnTo>
                <a:lnTo>
                  <a:pt x="362457" y="179959"/>
                </a:lnTo>
                <a:lnTo>
                  <a:pt x="362457" y="218567"/>
                </a:lnTo>
                <a:lnTo>
                  <a:pt x="390271" y="218567"/>
                </a:lnTo>
                <a:lnTo>
                  <a:pt x="390271" y="156845"/>
                </a:lnTo>
                <a:close/>
              </a:path>
              <a:path extrusionOk="0" h="219075" w="390525">
                <a:moveTo>
                  <a:pt x="283336" y="46482"/>
                </a:moveTo>
                <a:lnTo>
                  <a:pt x="242061" y="54991"/>
                </a:lnTo>
                <a:lnTo>
                  <a:pt x="226822" y="79121"/>
                </a:lnTo>
                <a:lnTo>
                  <a:pt x="226888" y="87884"/>
                </a:lnTo>
                <a:lnTo>
                  <a:pt x="259587" y="109474"/>
                </a:lnTo>
                <a:lnTo>
                  <a:pt x="269112" y="110998"/>
                </a:lnTo>
                <a:lnTo>
                  <a:pt x="269112" y="123952"/>
                </a:lnTo>
                <a:lnTo>
                  <a:pt x="208025" y="124333"/>
                </a:lnTo>
                <a:lnTo>
                  <a:pt x="210820" y="146812"/>
                </a:lnTo>
                <a:lnTo>
                  <a:pt x="246800" y="146530"/>
                </a:lnTo>
                <a:lnTo>
                  <a:pt x="282733" y="145700"/>
                </a:lnTo>
                <a:lnTo>
                  <a:pt x="318619" y="144347"/>
                </a:lnTo>
                <a:lnTo>
                  <a:pt x="354456" y="142494"/>
                </a:lnTo>
                <a:lnTo>
                  <a:pt x="352954" y="123190"/>
                </a:lnTo>
                <a:lnTo>
                  <a:pt x="297306" y="123190"/>
                </a:lnTo>
                <a:lnTo>
                  <a:pt x="297306" y="110998"/>
                </a:lnTo>
                <a:lnTo>
                  <a:pt x="315809" y="107142"/>
                </a:lnTo>
                <a:lnTo>
                  <a:pt x="329025" y="100536"/>
                </a:lnTo>
                <a:lnTo>
                  <a:pt x="336956" y="91186"/>
                </a:lnTo>
                <a:lnTo>
                  <a:pt x="283336" y="91186"/>
                </a:lnTo>
                <a:lnTo>
                  <a:pt x="270835" y="90425"/>
                </a:lnTo>
                <a:lnTo>
                  <a:pt x="261905" y="88153"/>
                </a:lnTo>
                <a:lnTo>
                  <a:pt x="256547" y="84381"/>
                </a:lnTo>
                <a:lnTo>
                  <a:pt x="254761" y="79121"/>
                </a:lnTo>
                <a:lnTo>
                  <a:pt x="256547" y="73713"/>
                </a:lnTo>
                <a:lnTo>
                  <a:pt x="261905" y="69865"/>
                </a:lnTo>
                <a:lnTo>
                  <a:pt x="270835" y="67565"/>
                </a:lnTo>
                <a:lnTo>
                  <a:pt x="283336" y="66802"/>
                </a:lnTo>
                <a:lnTo>
                  <a:pt x="336199" y="66802"/>
                </a:lnTo>
                <a:lnTo>
                  <a:pt x="335724" y="65770"/>
                </a:lnTo>
                <a:lnTo>
                  <a:pt x="295459" y="47031"/>
                </a:lnTo>
                <a:lnTo>
                  <a:pt x="283336" y="46482"/>
                </a:lnTo>
                <a:close/>
              </a:path>
              <a:path extrusionOk="0" h="219075" w="390525">
                <a:moveTo>
                  <a:pt x="352805" y="121285"/>
                </a:moveTo>
                <a:lnTo>
                  <a:pt x="342401" y="121832"/>
                </a:lnTo>
                <a:lnTo>
                  <a:pt x="329676" y="122332"/>
                </a:lnTo>
                <a:lnTo>
                  <a:pt x="297306" y="123190"/>
                </a:lnTo>
                <a:lnTo>
                  <a:pt x="352954" y="123190"/>
                </a:lnTo>
                <a:lnTo>
                  <a:pt x="352805" y="121285"/>
                </a:lnTo>
                <a:close/>
              </a:path>
              <a:path extrusionOk="0" h="219075" w="390525">
                <a:moveTo>
                  <a:pt x="336199" y="66802"/>
                </a:moveTo>
                <a:lnTo>
                  <a:pt x="283336" y="66802"/>
                </a:lnTo>
                <a:lnTo>
                  <a:pt x="295745" y="67565"/>
                </a:lnTo>
                <a:lnTo>
                  <a:pt x="304593" y="69865"/>
                </a:lnTo>
                <a:lnTo>
                  <a:pt x="309893" y="73713"/>
                </a:lnTo>
                <a:lnTo>
                  <a:pt x="311657" y="79121"/>
                </a:lnTo>
                <a:lnTo>
                  <a:pt x="311657" y="82677"/>
                </a:lnTo>
                <a:lnTo>
                  <a:pt x="309245" y="85598"/>
                </a:lnTo>
                <a:lnTo>
                  <a:pt x="304419" y="87884"/>
                </a:lnTo>
                <a:lnTo>
                  <a:pt x="299720" y="90043"/>
                </a:lnTo>
                <a:lnTo>
                  <a:pt x="292607" y="91186"/>
                </a:lnTo>
                <a:lnTo>
                  <a:pt x="336956" y="91186"/>
                </a:lnTo>
                <a:lnTo>
                  <a:pt x="339598" y="79121"/>
                </a:lnTo>
                <a:lnTo>
                  <a:pt x="338625" y="72070"/>
                </a:lnTo>
                <a:lnTo>
                  <a:pt x="336199" y="66802"/>
                </a:lnTo>
                <a:close/>
              </a:path>
              <a:path extrusionOk="0" h="219075" w="390525">
                <a:moveTo>
                  <a:pt x="118618" y="22225"/>
                </a:moveTo>
                <a:lnTo>
                  <a:pt x="13080" y="22225"/>
                </a:lnTo>
                <a:lnTo>
                  <a:pt x="13080" y="45720"/>
                </a:lnTo>
                <a:lnTo>
                  <a:pt x="88900" y="45720"/>
                </a:lnTo>
                <a:lnTo>
                  <a:pt x="84830" y="62626"/>
                </a:lnTo>
                <a:lnTo>
                  <a:pt x="58166" y="109347"/>
                </a:lnTo>
                <a:lnTo>
                  <a:pt x="16000" y="143797"/>
                </a:lnTo>
                <a:lnTo>
                  <a:pt x="0" y="151130"/>
                </a:lnTo>
                <a:lnTo>
                  <a:pt x="21462" y="171450"/>
                </a:lnTo>
                <a:lnTo>
                  <a:pt x="62166" y="142859"/>
                </a:lnTo>
                <a:lnTo>
                  <a:pt x="92582" y="107315"/>
                </a:lnTo>
                <a:lnTo>
                  <a:pt x="111696" y="66532"/>
                </a:lnTo>
                <a:lnTo>
                  <a:pt x="116693" y="44825"/>
                </a:lnTo>
                <a:lnTo>
                  <a:pt x="118618" y="22225"/>
                </a:lnTo>
                <a:close/>
              </a:path>
              <a:path extrusionOk="0" h="219075" w="390525">
                <a:moveTo>
                  <a:pt x="390271" y="3302"/>
                </a:moveTo>
                <a:lnTo>
                  <a:pt x="362076" y="3302"/>
                </a:lnTo>
                <a:lnTo>
                  <a:pt x="362076" y="148844"/>
                </a:lnTo>
                <a:lnTo>
                  <a:pt x="390271" y="148844"/>
                </a:lnTo>
                <a:lnTo>
                  <a:pt x="390271" y="3302"/>
                </a:lnTo>
                <a:close/>
              </a:path>
              <a:path extrusionOk="0" h="219075" w="390525">
                <a:moveTo>
                  <a:pt x="178943" y="3302"/>
                </a:moveTo>
                <a:lnTo>
                  <a:pt x="151510" y="3302"/>
                </a:lnTo>
                <a:lnTo>
                  <a:pt x="151510" y="218567"/>
                </a:lnTo>
                <a:lnTo>
                  <a:pt x="178943" y="218567"/>
                </a:lnTo>
                <a:lnTo>
                  <a:pt x="178943" y="3302"/>
                </a:lnTo>
                <a:close/>
              </a:path>
              <a:path extrusionOk="0" h="219075" w="390525">
                <a:moveTo>
                  <a:pt x="348487" y="19177"/>
                </a:moveTo>
                <a:lnTo>
                  <a:pt x="217424" y="19177"/>
                </a:lnTo>
                <a:lnTo>
                  <a:pt x="217424" y="41021"/>
                </a:lnTo>
                <a:lnTo>
                  <a:pt x="348487" y="41021"/>
                </a:lnTo>
                <a:lnTo>
                  <a:pt x="348487" y="19177"/>
                </a:lnTo>
                <a:close/>
              </a:path>
              <a:path extrusionOk="0" h="219075" w="390525">
                <a:moveTo>
                  <a:pt x="297433" y="0"/>
                </a:moveTo>
                <a:lnTo>
                  <a:pt x="269367" y="0"/>
                </a:lnTo>
                <a:lnTo>
                  <a:pt x="269367" y="19177"/>
                </a:lnTo>
                <a:lnTo>
                  <a:pt x="297433" y="19177"/>
                </a:lnTo>
                <a:lnTo>
                  <a:pt x="297433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3"/>
          <p:cNvSpPr/>
          <p:nvPr/>
        </p:nvSpPr>
        <p:spPr>
          <a:xfrm>
            <a:off x="6767194" y="1489836"/>
            <a:ext cx="142875" cy="62230"/>
          </a:xfrm>
          <a:custGeom>
            <a:rect b="b" l="l" r="r" t="t"/>
            <a:pathLst>
              <a:path extrusionOk="0" h="62230" w="142875">
                <a:moveTo>
                  <a:pt x="0" y="0"/>
                </a:moveTo>
                <a:lnTo>
                  <a:pt x="142875" y="0"/>
                </a:lnTo>
                <a:lnTo>
                  <a:pt x="142875" y="61722"/>
                </a:lnTo>
                <a:lnTo>
                  <a:pt x="115061" y="61722"/>
                </a:lnTo>
                <a:lnTo>
                  <a:pt x="115061" y="23113"/>
                </a:lnTo>
                <a:lnTo>
                  <a:pt x="0" y="2311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3"/>
          <p:cNvSpPr/>
          <p:nvPr/>
        </p:nvSpPr>
        <p:spPr>
          <a:xfrm>
            <a:off x="6774560" y="1399794"/>
            <a:ext cx="57150" cy="24765"/>
          </a:xfrm>
          <a:custGeom>
            <a:rect b="b" l="l" r="r" t="t"/>
            <a:pathLst>
              <a:path extrusionOk="0" h="24765" w="57150">
                <a:moveTo>
                  <a:pt x="28575" y="0"/>
                </a:moveTo>
                <a:lnTo>
                  <a:pt x="16073" y="763"/>
                </a:lnTo>
                <a:lnTo>
                  <a:pt x="7143" y="3063"/>
                </a:lnTo>
                <a:lnTo>
                  <a:pt x="1785" y="6911"/>
                </a:lnTo>
                <a:lnTo>
                  <a:pt x="0" y="12318"/>
                </a:lnTo>
                <a:lnTo>
                  <a:pt x="1785" y="17579"/>
                </a:lnTo>
                <a:lnTo>
                  <a:pt x="7143" y="21351"/>
                </a:lnTo>
                <a:lnTo>
                  <a:pt x="16073" y="23623"/>
                </a:lnTo>
                <a:lnTo>
                  <a:pt x="28575" y="24383"/>
                </a:lnTo>
                <a:lnTo>
                  <a:pt x="37846" y="24383"/>
                </a:lnTo>
                <a:lnTo>
                  <a:pt x="44958" y="23240"/>
                </a:lnTo>
                <a:lnTo>
                  <a:pt x="49657" y="21081"/>
                </a:lnTo>
                <a:lnTo>
                  <a:pt x="54483" y="18795"/>
                </a:lnTo>
                <a:lnTo>
                  <a:pt x="56896" y="15875"/>
                </a:lnTo>
                <a:lnTo>
                  <a:pt x="56896" y="12318"/>
                </a:lnTo>
                <a:lnTo>
                  <a:pt x="55131" y="6911"/>
                </a:lnTo>
                <a:lnTo>
                  <a:pt x="49831" y="3063"/>
                </a:lnTo>
                <a:lnTo>
                  <a:pt x="40983" y="763"/>
                </a:lnTo>
                <a:lnTo>
                  <a:pt x="28575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3"/>
          <p:cNvSpPr/>
          <p:nvPr/>
        </p:nvSpPr>
        <p:spPr>
          <a:xfrm>
            <a:off x="6727825" y="1379474"/>
            <a:ext cx="146685" cy="100330"/>
          </a:xfrm>
          <a:custGeom>
            <a:rect b="b" l="l" r="r" t="t"/>
            <a:pathLst>
              <a:path extrusionOk="0" h="100330" w="146684">
                <a:moveTo>
                  <a:pt x="75310" y="0"/>
                </a:moveTo>
                <a:lnTo>
                  <a:pt x="116204" y="8889"/>
                </a:lnTo>
                <a:lnTo>
                  <a:pt x="131572" y="32638"/>
                </a:lnTo>
                <a:lnTo>
                  <a:pt x="128928" y="44709"/>
                </a:lnTo>
                <a:lnTo>
                  <a:pt x="120999" y="54054"/>
                </a:lnTo>
                <a:lnTo>
                  <a:pt x="107783" y="60660"/>
                </a:lnTo>
                <a:lnTo>
                  <a:pt x="89280" y="64515"/>
                </a:lnTo>
                <a:lnTo>
                  <a:pt x="89280" y="76708"/>
                </a:lnTo>
                <a:lnTo>
                  <a:pt x="106614" y="76303"/>
                </a:lnTo>
                <a:lnTo>
                  <a:pt x="121650" y="75850"/>
                </a:lnTo>
                <a:lnTo>
                  <a:pt x="134375" y="75350"/>
                </a:lnTo>
                <a:lnTo>
                  <a:pt x="144779" y="74802"/>
                </a:lnTo>
                <a:lnTo>
                  <a:pt x="146430" y="96012"/>
                </a:lnTo>
                <a:lnTo>
                  <a:pt x="110593" y="97865"/>
                </a:lnTo>
                <a:lnTo>
                  <a:pt x="74707" y="99218"/>
                </a:lnTo>
                <a:lnTo>
                  <a:pt x="38774" y="100048"/>
                </a:lnTo>
                <a:lnTo>
                  <a:pt x="2794" y="100329"/>
                </a:lnTo>
                <a:lnTo>
                  <a:pt x="0" y="77850"/>
                </a:lnTo>
                <a:lnTo>
                  <a:pt x="13170" y="77827"/>
                </a:lnTo>
                <a:lnTo>
                  <a:pt x="27733" y="77755"/>
                </a:lnTo>
                <a:lnTo>
                  <a:pt x="43701" y="77636"/>
                </a:lnTo>
                <a:lnTo>
                  <a:pt x="61086" y="77470"/>
                </a:lnTo>
                <a:lnTo>
                  <a:pt x="61086" y="64515"/>
                </a:lnTo>
                <a:lnTo>
                  <a:pt x="51561" y="62991"/>
                </a:lnTo>
                <a:lnTo>
                  <a:pt x="43179" y="60705"/>
                </a:lnTo>
                <a:lnTo>
                  <a:pt x="35941" y="57657"/>
                </a:lnTo>
                <a:lnTo>
                  <a:pt x="29845" y="53848"/>
                </a:lnTo>
                <a:lnTo>
                  <a:pt x="22478" y="48260"/>
                </a:lnTo>
                <a:lnTo>
                  <a:pt x="18796" y="41275"/>
                </a:lnTo>
                <a:lnTo>
                  <a:pt x="18796" y="32638"/>
                </a:lnTo>
                <a:lnTo>
                  <a:pt x="51958" y="2111"/>
                </a:lnTo>
                <a:lnTo>
                  <a:pt x="62950" y="525"/>
                </a:lnTo>
                <a:lnTo>
                  <a:pt x="7531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3"/>
          <p:cNvSpPr/>
          <p:nvPr/>
        </p:nvSpPr>
        <p:spPr>
          <a:xfrm>
            <a:off x="6515227" y="1350644"/>
            <a:ext cx="127762" cy="1583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3"/>
          <p:cNvSpPr/>
          <p:nvPr/>
        </p:nvSpPr>
        <p:spPr>
          <a:xfrm>
            <a:off x="6881876" y="1336294"/>
            <a:ext cx="28575" cy="146050"/>
          </a:xfrm>
          <a:custGeom>
            <a:rect b="b" l="l" r="r" t="t"/>
            <a:pathLst>
              <a:path extrusionOk="0" h="146050" w="28575">
                <a:moveTo>
                  <a:pt x="0" y="0"/>
                </a:moveTo>
                <a:lnTo>
                  <a:pt x="28194" y="0"/>
                </a:lnTo>
                <a:lnTo>
                  <a:pt x="28194" y="145541"/>
                </a:lnTo>
                <a:lnTo>
                  <a:pt x="0" y="14554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3"/>
          <p:cNvSpPr/>
          <p:nvPr/>
        </p:nvSpPr>
        <p:spPr>
          <a:xfrm>
            <a:off x="6671309" y="1336294"/>
            <a:ext cx="27940" cy="215265"/>
          </a:xfrm>
          <a:custGeom>
            <a:rect b="b" l="l" r="r" t="t"/>
            <a:pathLst>
              <a:path extrusionOk="0" h="215265" w="27940">
                <a:moveTo>
                  <a:pt x="0" y="0"/>
                </a:moveTo>
                <a:lnTo>
                  <a:pt x="27432" y="0"/>
                </a:lnTo>
                <a:lnTo>
                  <a:pt x="27432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3"/>
          <p:cNvSpPr/>
          <p:nvPr/>
        </p:nvSpPr>
        <p:spPr>
          <a:xfrm>
            <a:off x="6737222" y="1332991"/>
            <a:ext cx="131445" cy="41275"/>
          </a:xfrm>
          <a:custGeom>
            <a:rect b="b" l="l" r="r" t="t"/>
            <a:pathLst>
              <a:path extrusionOk="0" h="41275" w="131445">
                <a:moveTo>
                  <a:pt x="51943" y="0"/>
                </a:moveTo>
                <a:lnTo>
                  <a:pt x="80009" y="0"/>
                </a:lnTo>
                <a:lnTo>
                  <a:pt x="80009" y="19177"/>
                </a:lnTo>
                <a:lnTo>
                  <a:pt x="131063" y="19177"/>
                </a:lnTo>
                <a:lnTo>
                  <a:pt x="131063" y="41021"/>
                </a:lnTo>
                <a:lnTo>
                  <a:pt x="0" y="41021"/>
                </a:lnTo>
                <a:lnTo>
                  <a:pt x="0" y="19177"/>
                </a:lnTo>
                <a:lnTo>
                  <a:pt x="51943" y="19177"/>
                </a:lnTo>
                <a:lnTo>
                  <a:pt x="51943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3"/>
          <p:cNvSpPr/>
          <p:nvPr/>
        </p:nvSpPr>
        <p:spPr>
          <a:xfrm>
            <a:off x="6994270" y="1336294"/>
            <a:ext cx="817244" cy="215265"/>
          </a:xfrm>
          <a:custGeom>
            <a:rect b="b" l="l" r="r" t="t"/>
            <a:pathLst>
              <a:path extrusionOk="0" h="215265" w="817245">
                <a:moveTo>
                  <a:pt x="600709" y="0"/>
                </a:moveTo>
                <a:lnTo>
                  <a:pt x="572515" y="0"/>
                </a:lnTo>
                <a:lnTo>
                  <a:pt x="572515" y="215264"/>
                </a:lnTo>
                <a:lnTo>
                  <a:pt x="600709" y="215264"/>
                </a:lnTo>
                <a:lnTo>
                  <a:pt x="600709" y="108711"/>
                </a:lnTo>
                <a:lnTo>
                  <a:pt x="633856" y="108711"/>
                </a:lnTo>
                <a:lnTo>
                  <a:pt x="633856" y="85216"/>
                </a:lnTo>
                <a:lnTo>
                  <a:pt x="600709" y="85216"/>
                </a:lnTo>
                <a:lnTo>
                  <a:pt x="600709" y="0"/>
                </a:lnTo>
                <a:close/>
              </a:path>
              <a:path extrusionOk="0" h="215265" w="817245">
                <a:moveTo>
                  <a:pt x="779526" y="152907"/>
                </a:moveTo>
                <a:lnTo>
                  <a:pt x="750879" y="154314"/>
                </a:lnTo>
                <a:lnTo>
                  <a:pt x="715803" y="155305"/>
                </a:lnTo>
                <a:lnTo>
                  <a:pt x="674298" y="155890"/>
                </a:lnTo>
                <a:lnTo>
                  <a:pt x="626363" y="156082"/>
                </a:lnTo>
                <a:lnTo>
                  <a:pt x="629284" y="179704"/>
                </a:lnTo>
                <a:lnTo>
                  <a:pt x="669125" y="179468"/>
                </a:lnTo>
                <a:lnTo>
                  <a:pt x="707691" y="178768"/>
                </a:lnTo>
                <a:lnTo>
                  <a:pt x="744995" y="177615"/>
                </a:lnTo>
                <a:lnTo>
                  <a:pt x="781050" y="176021"/>
                </a:lnTo>
                <a:lnTo>
                  <a:pt x="779526" y="152907"/>
                </a:lnTo>
                <a:close/>
              </a:path>
              <a:path extrusionOk="0" h="215265" w="817245">
                <a:moveTo>
                  <a:pt x="702309" y="13207"/>
                </a:moveTo>
                <a:lnTo>
                  <a:pt x="659002" y="28320"/>
                </a:lnTo>
                <a:lnTo>
                  <a:pt x="641476" y="67563"/>
                </a:lnTo>
                <a:lnTo>
                  <a:pt x="642548" y="79013"/>
                </a:lnTo>
                <a:lnTo>
                  <a:pt x="667696" y="113147"/>
                </a:lnTo>
                <a:lnTo>
                  <a:pt x="701039" y="121665"/>
                </a:lnTo>
                <a:lnTo>
                  <a:pt x="713301" y="120715"/>
                </a:lnTo>
                <a:lnTo>
                  <a:pt x="751540" y="98478"/>
                </a:lnTo>
                <a:lnTo>
                  <a:pt x="751795" y="98043"/>
                </a:lnTo>
                <a:lnTo>
                  <a:pt x="692276" y="98043"/>
                </a:lnTo>
                <a:lnTo>
                  <a:pt x="684783" y="95122"/>
                </a:lnTo>
                <a:lnTo>
                  <a:pt x="678701" y="89296"/>
                </a:lnTo>
                <a:lnTo>
                  <a:pt x="672973" y="83692"/>
                </a:lnTo>
                <a:lnTo>
                  <a:pt x="670051" y="76326"/>
                </a:lnTo>
                <a:lnTo>
                  <a:pt x="670051" y="58673"/>
                </a:lnTo>
                <a:lnTo>
                  <a:pt x="672973" y="51307"/>
                </a:lnTo>
                <a:lnTo>
                  <a:pt x="684402" y="39623"/>
                </a:lnTo>
                <a:lnTo>
                  <a:pt x="692023" y="36829"/>
                </a:lnTo>
                <a:lnTo>
                  <a:pt x="752094" y="36829"/>
                </a:lnTo>
                <a:lnTo>
                  <a:pt x="751861" y="36417"/>
                </a:lnTo>
                <a:lnTo>
                  <a:pt x="744601" y="28320"/>
                </a:lnTo>
                <a:lnTo>
                  <a:pt x="735671" y="21726"/>
                </a:lnTo>
                <a:lnTo>
                  <a:pt x="725646" y="17002"/>
                </a:lnTo>
                <a:lnTo>
                  <a:pt x="714525" y="14158"/>
                </a:lnTo>
                <a:lnTo>
                  <a:pt x="702309" y="13207"/>
                </a:lnTo>
                <a:close/>
              </a:path>
              <a:path extrusionOk="0" h="215265" w="817245">
                <a:moveTo>
                  <a:pt x="752094" y="36829"/>
                </a:moveTo>
                <a:lnTo>
                  <a:pt x="710564" y="36829"/>
                </a:lnTo>
                <a:lnTo>
                  <a:pt x="718057" y="39750"/>
                </a:lnTo>
                <a:lnTo>
                  <a:pt x="723962" y="45656"/>
                </a:lnTo>
                <a:lnTo>
                  <a:pt x="729742" y="51561"/>
                </a:lnTo>
                <a:lnTo>
                  <a:pt x="732562" y="58673"/>
                </a:lnTo>
                <a:lnTo>
                  <a:pt x="732611" y="76326"/>
                </a:lnTo>
                <a:lnTo>
                  <a:pt x="729742" y="83438"/>
                </a:lnTo>
                <a:lnTo>
                  <a:pt x="718311" y="95122"/>
                </a:lnTo>
                <a:lnTo>
                  <a:pt x="710692" y="98043"/>
                </a:lnTo>
                <a:lnTo>
                  <a:pt x="751795" y="98043"/>
                </a:lnTo>
                <a:lnTo>
                  <a:pt x="756935" y="89296"/>
                </a:lnTo>
                <a:lnTo>
                  <a:pt x="760164" y="78995"/>
                </a:lnTo>
                <a:lnTo>
                  <a:pt x="761237" y="67563"/>
                </a:lnTo>
                <a:lnTo>
                  <a:pt x="760192" y="56038"/>
                </a:lnTo>
                <a:lnTo>
                  <a:pt x="757062" y="45656"/>
                </a:lnTo>
                <a:lnTo>
                  <a:pt x="752094" y="36829"/>
                </a:lnTo>
                <a:close/>
              </a:path>
              <a:path extrusionOk="0" h="215265" w="817245">
                <a:moveTo>
                  <a:pt x="153161" y="152907"/>
                </a:moveTo>
                <a:lnTo>
                  <a:pt x="124515" y="154314"/>
                </a:lnTo>
                <a:lnTo>
                  <a:pt x="89439" y="155305"/>
                </a:lnTo>
                <a:lnTo>
                  <a:pt x="47934" y="155890"/>
                </a:lnTo>
                <a:lnTo>
                  <a:pt x="0" y="156082"/>
                </a:lnTo>
                <a:lnTo>
                  <a:pt x="2921" y="179704"/>
                </a:lnTo>
                <a:lnTo>
                  <a:pt x="42761" y="179468"/>
                </a:lnTo>
                <a:lnTo>
                  <a:pt x="81327" y="178768"/>
                </a:lnTo>
                <a:lnTo>
                  <a:pt x="118631" y="177615"/>
                </a:lnTo>
                <a:lnTo>
                  <a:pt x="154685" y="176021"/>
                </a:lnTo>
                <a:lnTo>
                  <a:pt x="153161" y="152907"/>
                </a:lnTo>
                <a:close/>
              </a:path>
              <a:path extrusionOk="0" h="215265" w="817245">
                <a:moveTo>
                  <a:pt x="490220" y="13207"/>
                </a:moveTo>
                <a:lnTo>
                  <a:pt x="446912" y="28320"/>
                </a:lnTo>
                <a:lnTo>
                  <a:pt x="429386" y="67563"/>
                </a:lnTo>
                <a:lnTo>
                  <a:pt x="430172" y="77281"/>
                </a:lnTo>
                <a:lnTo>
                  <a:pt x="456580" y="113585"/>
                </a:lnTo>
                <a:lnTo>
                  <a:pt x="475487" y="120141"/>
                </a:lnTo>
                <a:lnTo>
                  <a:pt x="475487" y="157479"/>
                </a:lnTo>
                <a:lnTo>
                  <a:pt x="461652" y="157739"/>
                </a:lnTo>
                <a:lnTo>
                  <a:pt x="415289" y="158114"/>
                </a:lnTo>
                <a:lnTo>
                  <a:pt x="418464" y="181609"/>
                </a:lnTo>
                <a:lnTo>
                  <a:pt x="456471" y="181371"/>
                </a:lnTo>
                <a:lnTo>
                  <a:pt x="493537" y="180657"/>
                </a:lnTo>
                <a:lnTo>
                  <a:pt x="529675" y="179466"/>
                </a:lnTo>
                <a:lnTo>
                  <a:pt x="564896" y="177800"/>
                </a:lnTo>
                <a:lnTo>
                  <a:pt x="563291" y="156717"/>
                </a:lnTo>
                <a:lnTo>
                  <a:pt x="503554" y="156717"/>
                </a:lnTo>
                <a:lnTo>
                  <a:pt x="503554" y="120141"/>
                </a:lnTo>
                <a:lnTo>
                  <a:pt x="536955" y="101600"/>
                </a:lnTo>
                <a:lnTo>
                  <a:pt x="539519" y="98043"/>
                </a:lnTo>
                <a:lnTo>
                  <a:pt x="480186" y="98043"/>
                </a:lnTo>
                <a:lnTo>
                  <a:pt x="472694" y="95122"/>
                </a:lnTo>
                <a:lnTo>
                  <a:pt x="461009" y="83692"/>
                </a:lnTo>
                <a:lnTo>
                  <a:pt x="457961" y="76326"/>
                </a:lnTo>
                <a:lnTo>
                  <a:pt x="457961" y="58673"/>
                </a:lnTo>
                <a:lnTo>
                  <a:pt x="460882" y="51307"/>
                </a:lnTo>
                <a:lnTo>
                  <a:pt x="472312" y="39623"/>
                </a:lnTo>
                <a:lnTo>
                  <a:pt x="479932" y="36829"/>
                </a:lnTo>
                <a:lnTo>
                  <a:pt x="540079" y="36829"/>
                </a:lnTo>
                <a:lnTo>
                  <a:pt x="539845" y="36417"/>
                </a:lnTo>
                <a:lnTo>
                  <a:pt x="532510" y="28320"/>
                </a:lnTo>
                <a:lnTo>
                  <a:pt x="523652" y="21726"/>
                </a:lnTo>
                <a:lnTo>
                  <a:pt x="513651" y="17002"/>
                </a:lnTo>
                <a:lnTo>
                  <a:pt x="502507" y="14158"/>
                </a:lnTo>
                <a:lnTo>
                  <a:pt x="490220" y="13207"/>
                </a:lnTo>
                <a:close/>
              </a:path>
              <a:path extrusionOk="0" h="215265" w="817245">
                <a:moveTo>
                  <a:pt x="563118" y="154431"/>
                </a:moveTo>
                <a:lnTo>
                  <a:pt x="549114" y="155217"/>
                </a:lnTo>
                <a:lnTo>
                  <a:pt x="534527" y="155860"/>
                </a:lnTo>
                <a:lnTo>
                  <a:pt x="519344" y="156360"/>
                </a:lnTo>
                <a:lnTo>
                  <a:pt x="503554" y="156717"/>
                </a:lnTo>
                <a:lnTo>
                  <a:pt x="563291" y="156717"/>
                </a:lnTo>
                <a:lnTo>
                  <a:pt x="563118" y="154431"/>
                </a:lnTo>
                <a:close/>
              </a:path>
              <a:path extrusionOk="0" h="215265" w="817245">
                <a:moveTo>
                  <a:pt x="540079" y="36829"/>
                </a:moveTo>
                <a:lnTo>
                  <a:pt x="498348" y="36829"/>
                </a:lnTo>
                <a:lnTo>
                  <a:pt x="505840" y="39623"/>
                </a:lnTo>
                <a:lnTo>
                  <a:pt x="511809" y="45465"/>
                </a:lnTo>
                <a:lnTo>
                  <a:pt x="517651" y="51307"/>
                </a:lnTo>
                <a:lnTo>
                  <a:pt x="520700" y="58673"/>
                </a:lnTo>
                <a:lnTo>
                  <a:pt x="520700" y="76326"/>
                </a:lnTo>
                <a:lnTo>
                  <a:pt x="517778" y="83692"/>
                </a:lnTo>
                <a:lnTo>
                  <a:pt x="506095" y="95122"/>
                </a:lnTo>
                <a:lnTo>
                  <a:pt x="498601" y="98043"/>
                </a:lnTo>
                <a:lnTo>
                  <a:pt x="539519" y="98043"/>
                </a:lnTo>
                <a:lnTo>
                  <a:pt x="549275" y="67563"/>
                </a:lnTo>
                <a:lnTo>
                  <a:pt x="548227" y="56038"/>
                </a:lnTo>
                <a:lnTo>
                  <a:pt x="545083" y="45656"/>
                </a:lnTo>
                <a:lnTo>
                  <a:pt x="540079" y="36829"/>
                </a:lnTo>
                <a:close/>
              </a:path>
              <a:path extrusionOk="0" h="215265" w="817245">
                <a:moveTo>
                  <a:pt x="75946" y="13207"/>
                </a:moveTo>
                <a:lnTo>
                  <a:pt x="32638" y="28320"/>
                </a:lnTo>
                <a:lnTo>
                  <a:pt x="15112" y="67563"/>
                </a:lnTo>
                <a:lnTo>
                  <a:pt x="16184" y="79013"/>
                </a:lnTo>
                <a:lnTo>
                  <a:pt x="41332" y="113147"/>
                </a:lnTo>
                <a:lnTo>
                  <a:pt x="74675" y="121665"/>
                </a:lnTo>
                <a:lnTo>
                  <a:pt x="86937" y="120715"/>
                </a:lnTo>
                <a:lnTo>
                  <a:pt x="125176" y="98478"/>
                </a:lnTo>
                <a:lnTo>
                  <a:pt x="125431" y="98043"/>
                </a:lnTo>
                <a:lnTo>
                  <a:pt x="65912" y="98043"/>
                </a:lnTo>
                <a:lnTo>
                  <a:pt x="58420" y="95122"/>
                </a:lnTo>
                <a:lnTo>
                  <a:pt x="52337" y="89296"/>
                </a:lnTo>
                <a:lnTo>
                  <a:pt x="46608" y="83692"/>
                </a:lnTo>
                <a:lnTo>
                  <a:pt x="43687" y="76326"/>
                </a:lnTo>
                <a:lnTo>
                  <a:pt x="43687" y="58673"/>
                </a:lnTo>
                <a:lnTo>
                  <a:pt x="46608" y="51307"/>
                </a:lnTo>
                <a:lnTo>
                  <a:pt x="58038" y="39623"/>
                </a:lnTo>
                <a:lnTo>
                  <a:pt x="65658" y="36829"/>
                </a:lnTo>
                <a:lnTo>
                  <a:pt x="125730" y="36829"/>
                </a:lnTo>
                <a:lnTo>
                  <a:pt x="125497" y="36417"/>
                </a:lnTo>
                <a:lnTo>
                  <a:pt x="118236" y="28320"/>
                </a:lnTo>
                <a:lnTo>
                  <a:pt x="109307" y="21726"/>
                </a:lnTo>
                <a:lnTo>
                  <a:pt x="99282" y="17002"/>
                </a:lnTo>
                <a:lnTo>
                  <a:pt x="88161" y="14158"/>
                </a:lnTo>
                <a:lnTo>
                  <a:pt x="75946" y="13207"/>
                </a:lnTo>
                <a:close/>
              </a:path>
              <a:path extrusionOk="0" h="215265" w="817245">
                <a:moveTo>
                  <a:pt x="125730" y="36829"/>
                </a:moveTo>
                <a:lnTo>
                  <a:pt x="84200" y="36829"/>
                </a:lnTo>
                <a:lnTo>
                  <a:pt x="91694" y="39750"/>
                </a:lnTo>
                <a:lnTo>
                  <a:pt x="97598" y="45656"/>
                </a:lnTo>
                <a:lnTo>
                  <a:pt x="103377" y="51561"/>
                </a:lnTo>
                <a:lnTo>
                  <a:pt x="106198" y="58673"/>
                </a:lnTo>
                <a:lnTo>
                  <a:pt x="106247" y="76326"/>
                </a:lnTo>
                <a:lnTo>
                  <a:pt x="103377" y="83438"/>
                </a:lnTo>
                <a:lnTo>
                  <a:pt x="91948" y="95122"/>
                </a:lnTo>
                <a:lnTo>
                  <a:pt x="84327" y="98043"/>
                </a:lnTo>
                <a:lnTo>
                  <a:pt x="125431" y="98043"/>
                </a:lnTo>
                <a:lnTo>
                  <a:pt x="130571" y="89296"/>
                </a:lnTo>
                <a:lnTo>
                  <a:pt x="133800" y="78995"/>
                </a:lnTo>
                <a:lnTo>
                  <a:pt x="134874" y="67563"/>
                </a:lnTo>
                <a:lnTo>
                  <a:pt x="133828" y="56038"/>
                </a:lnTo>
                <a:lnTo>
                  <a:pt x="130698" y="45656"/>
                </a:lnTo>
                <a:lnTo>
                  <a:pt x="125730" y="36829"/>
                </a:lnTo>
                <a:close/>
              </a:path>
              <a:path extrusionOk="0" h="215265" w="817245">
                <a:moveTo>
                  <a:pt x="414527" y="162432"/>
                </a:moveTo>
                <a:lnTo>
                  <a:pt x="214756" y="162432"/>
                </a:lnTo>
                <a:lnTo>
                  <a:pt x="214756" y="185800"/>
                </a:lnTo>
                <a:lnTo>
                  <a:pt x="414527" y="185800"/>
                </a:lnTo>
                <a:lnTo>
                  <a:pt x="414527" y="162432"/>
                </a:lnTo>
                <a:close/>
              </a:path>
              <a:path extrusionOk="0" h="215265" w="817245">
                <a:moveTo>
                  <a:pt x="328549" y="119760"/>
                </a:moveTo>
                <a:lnTo>
                  <a:pt x="300481" y="119760"/>
                </a:lnTo>
                <a:lnTo>
                  <a:pt x="300481" y="162432"/>
                </a:lnTo>
                <a:lnTo>
                  <a:pt x="328549" y="162432"/>
                </a:lnTo>
                <a:lnTo>
                  <a:pt x="328549" y="119760"/>
                </a:lnTo>
                <a:close/>
              </a:path>
              <a:path extrusionOk="0" h="215265" w="817245">
                <a:moveTo>
                  <a:pt x="382777" y="18922"/>
                </a:moveTo>
                <a:lnTo>
                  <a:pt x="246506" y="18922"/>
                </a:lnTo>
                <a:lnTo>
                  <a:pt x="246506" y="119760"/>
                </a:lnTo>
                <a:lnTo>
                  <a:pt x="385952" y="119760"/>
                </a:lnTo>
                <a:lnTo>
                  <a:pt x="385952" y="96392"/>
                </a:lnTo>
                <a:lnTo>
                  <a:pt x="274700" y="96392"/>
                </a:lnTo>
                <a:lnTo>
                  <a:pt x="274700" y="42290"/>
                </a:lnTo>
                <a:lnTo>
                  <a:pt x="382777" y="42290"/>
                </a:lnTo>
                <a:lnTo>
                  <a:pt x="382777" y="18922"/>
                </a:lnTo>
                <a:close/>
              </a:path>
              <a:path extrusionOk="0" h="215265" w="817245">
                <a:moveTo>
                  <a:pt x="817118" y="0"/>
                </a:moveTo>
                <a:lnTo>
                  <a:pt x="789431" y="0"/>
                </a:lnTo>
                <a:lnTo>
                  <a:pt x="789431" y="215264"/>
                </a:lnTo>
                <a:lnTo>
                  <a:pt x="817118" y="215264"/>
                </a:lnTo>
                <a:lnTo>
                  <a:pt x="817118" y="0"/>
                </a:lnTo>
                <a:close/>
              </a:path>
              <a:path extrusionOk="0" h="215265" w="817245">
                <a:moveTo>
                  <a:pt x="190753" y="0"/>
                </a:moveTo>
                <a:lnTo>
                  <a:pt x="163068" y="0"/>
                </a:lnTo>
                <a:lnTo>
                  <a:pt x="163068" y="215264"/>
                </a:lnTo>
                <a:lnTo>
                  <a:pt x="190753" y="215264"/>
                </a:lnTo>
                <a:lnTo>
                  <a:pt x="190753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3"/>
          <p:cNvSpPr/>
          <p:nvPr/>
        </p:nvSpPr>
        <p:spPr>
          <a:xfrm>
            <a:off x="7620634" y="1489202"/>
            <a:ext cx="154940" cy="27305"/>
          </a:xfrm>
          <a:custGeom>
            <a:rect b="b" l="l" r="r" t="t"/>
            <a:pathLst>
              <a:path extrusionOk="0" h="27305" w="154940">
                <a:moveTo>
                  <a:pt x="153162" y="0"/>
                </a:moveTo>
                <a:lnTo>
                  <a:pt x="118631" y="24707"/>
                </a:lnTo>
                <a:lnTo>
                  <a:pt x="42761" y="26560"/>
                </a:lnTo>
                <a:lnTo>
                  <a:pt x="2921" y="26797"/>
                </a:lnTo>
                <a:lnTo>
                  <a:pt x="0" y="3175"/>
                </a:lnTo>
                <a:lnTo>
                  <a:pt x="47934" y="2982"/>
                </a:lnTo>
                <a:lnTo>
                  <a:pt x="89439" y="2397"/>
                </a:lnTo>
                <a:lnTo>
                  <a:pt x="124515" y="1406"/>
                </a:lnTo>
                <a:lnTo>
                  <a:pt x="15316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3"/>
          <p:cNvSpPr/>
          <p:nvPr/>
        </p:nvSpPr>
        <p:spPr>
          <a:xfrm>
            <a:off x="6994270" y="1489202"/>
            <a:ext cx="154940" cy="27305"/>
          </a:xfrm>
          <a:custGeom>
            <a:rect b="b" l="l" r="r" t="t"/>
            <a:pathLst>
              <a:path extrusionOk="0" h="27305" w="154940">
                <a:moveTo>
                  <a:pt x="153161" y="0"/>
                </a:moveTo>
                <a:lnTo>
                  <a:pt x="118631" y="24707"/>
                </a:lnTo>
                <a:lnTo>
                  <a:pt x="42761" y="26560"/>
                </a:lnTo>
                <a:lnTo>
                  <a:pt x="2921" y="26797"/>
                </a:lnTo>
                <a:lnTo>
                  <a:pt x="0" y="3175"/>
                </a:lnTo>
                <a:lnTo>
                  <a:pt x="47934" y="2982"/>
                </a:lnTo>
                <a:lnTo>
                  <a:pt x="89439" y="2397"/>
                </a:lnTo>
                <a:lnTo>
                  <a:pt x="124515" y="1406"/>
                </a:lnTo>
                <a:lnTo>
                  <a:pt x="15316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3"/>
          <p:cNvSpPr/>
          <p:nvPr/>
        </p:nvSpPr>
        <p:spPr>
          <a:xfrm>
            <a:off x="7664322" y="1373124"/>
            <a:ext cx="62865" cy="61594"/>
          </a:xfrm>
          <a:custGeom>
            <a:rect b="b" l="l" r="r" t="t"/>
            <a:pathLst>
              <a:path extrusionOk="0" h="61594" w="62865">
                <a:moveTo>
                  <a:pt x="31369" y="0"/>
                </a:moveTo>
                <a:lnTo>
                  <a:pt x="21971" y="0"/>
                </a:lnTo>
                <a:lnTo>
                  <a:pt x="14350" y="2793"/>
                </a:lnTo>
                <a:lnTo>
                  <a:pt x="8635" y="8636"/>
                </a:lnTo>
                <a:lnTo>
                  <a:pt x="2921" y="14477"/>
                </a:lnTo>
                <a:lnTo>
                  <a:pt x="0" y="21843"/>
                </a:lnTo>
                <a:lnTo>
                  <a:pt x="0" y="30734"/>
                </a:lnTo>
                <a:lnTo>
                  <a:pt x="0" y="39497"/>
                </a:lnTo>
                <a:lnTo>
                  <a:pt x="2921" y="46862"/>
                </a:lnTo>
                <a:lnTo>
                  <a:pt x="8762" y="52577"/>
                </a:lnTo>
                <a:lnTo>
                  <a:pt x="14731" y="58292"/>
                </a:lnTo>
                <a:lnTo>
                  <a:pt x="22225" y="61213"/>
                </a:lnTo>
                <a:lnTo>
                  <a:pt x="31369" y="61213"/>
                </a:lnTo>
                <a:lnTo>
                  <a:pt x="40640" y="61213"/>
                </a:lnTo>
                <a:lnTo>
                  <a:pt x="48259" y="58292"/>
                </a:lnTo>
                <a:lnTo>
                  <a:pt x="53975" y="52450"/>
                </a:lnTo>
                <a:lnTo>
                  <a:pt x="59690" y="46609"/>
                </a:lnTo>
                <a:lnTo>
                  <a:pt x="62610" y="39370"/>
                </a:lnTo>
                <a:lnTo>
                  <a:pt x="62610" y="30734"/>
                </a:lnTo>
                <a:lnTo>
                  <a:pt x="62610" y="22098"/>
                </a:lnTo>
                <a:lnTo>
                  <a:pt x="59690" y="14731"/>
                </a:lnTo>
                <a:lnTo>
                  <a:pt x="53848" y="8762"/>
                </a:lnTo>
                <a:lnTo>
                  <a:pt x="48005" y="2921"/>
                </a:lnTo>
                <a:lnTo>
                  <a:pt x="40512" y="0"/>
                </a:lnTo>
                <a:lnTo>
                  <a:pt x="3136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3"/>
          <p:cNvSpPr/>
          <p:nvPr/>
        </p:nvSpPr>
        <p:spPr>
          <a:xfrm>
            <a:off x="7452232" y="1373124"/>
            <a:ext cx="62865" cy="61594"/>
          </a:xfrm>
          <a:custGeom>
            <a:rect b="b" l="l" r="r" t="t"/>
            <a:pathLst>
              <a:path extrusionOk="0" h="61594" w="62865">
                <a:moveTo>
                  <a:pt x="31369" y="0"/>
                </a:moveTo>
                <a:lnTo>
                  <a:pt x="21971" y="0"/>
                </a:lnTo>
                <a:lnTo>
                  <a:pt x="14350" y="2793"/>
                </a:lnTo>
                <a:lnTo>
                  <a:pt x="8636" y="8636"/>
                </a:lnTo>
                <a:lnTo>
                  <a:pt x="2921" y="14477"/>
                </a:lnTo>
                <a:lnTo>
                  <a:pt x="0" y="21843"/>
                </a:lnTo>
                <a:lnTo>
                  <a:pt x="0" y="30734"/>
                </a:lnTo>
                <a:lnTo>
                  <a:pt x="0" y="39497"/>
                </a:lnTo>
                <a:lnTo>
                  <a:pt x="3048" y="46862"/>
                </a:lnTo>
                <a:lnTo>
                  <a:pt x="8890" y="52577"/>
                </a:lnTo>
                <a:lnTo>
                  <a:pt x="14732" y="58292"/>
                </a:lnTo>
                <a:lnTo>
                  <a:pt x="22225" y="61213"/>
                </a:lnTo>
                <a:lnTo>
                  <a:pt x="31369" y="61213"/>
                </a:lnTo>
                <a:lnTo>
                  <a:pt x="40640" y="61213"/>
                </a:lnTo>
                <a:lnTo>
                  <a:pt x="48133" y="58292"/>
                </a:lnTo>
                <a:lnTo>
                  <a:pt x="53975" y="52577"/>
                </a:lnTo>
                <a:lnTo>
                  <a:pt x="59817" y="46862"/>
                </a:lnTo>
                <a:lnTo>
                  <a:pt x="62738" y="39497"/>
                </a:lnTo>
                <a:lnTo>
                  <a:pt x="62738" y="30734"/>
                </a:lnTo>
                <a:lnTo>
                  <a:pt x="62738" y="21843"/>
                </a:lnTo>
                <a:lnTo>
                  <a:pt x="59690" y="14477"/>
                </a:lnTo>
                <a:lnTo>
                  <a:pt x="53848" y="8636"/>
                </a:lnTo>
                <a:lnTo>
                  <a:pt x="47878" y="2793"/>
                </a:lnTo>
                <a:lnTo>
                  <a:pt x="40386" y="0"/>
                </a:lnTo>
                <a:lnTo>
                  <a:pt x="3136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3"/>
          <p:cNvSpPr/>
          <p:nvPr/>
        </p:nvSpPr>
        <p:spPr>
          <a:xfrm>
            <a:off x="7037958" y="1373124"/>
            <a:ext cx="62865" cy="61594"/>
          </a:xfrm>
          <a:custGeom>
            <a:rect b="b" l="l" r="r" t="t"/>
            <a:pathLst>
              <a:path extrusionOk="0" h="61594" w="62865">
                <a:moveTo>
                  <a:pt x="31369" y="0"/>
                </a:moveTo>
                <a:lnTo>
                  <a:pt x="21971" y="0"/>
                </a:lnTo>
                <a:lnTo>
                  <a:pt x="14350" y="2793"/>
                </a:lnTo>
                <a:lnTo>
                  <a:pt x="8636" y="8636"/>
                </a:lnTo>
                <a:lnTo>
                  <a:pt x="2921" y="14477"/>
                </a:lnTo>
                <a:lnTo>
                  <a:pt x="0" y="21843"/>
                </a:lnTo>
                <a:lnTo>
                  <a:pt x="0" y="30734"/>
                </a:lnTo>
                <a:lnTo>
                  <a:pt x="0" y="39497"/>
                </a:lnTo>
                <a:lnTo>
                  <a:pt x="2921" y="46862"/>
                </a:lnTo>
                <a:lnTo>
                  <a:pt x="8763" y="52577"/>
                </a:lnTo>
                <a:lnTo>
                  <a:pt x="14732" y="58292"/>
                </a:lnTo>
                <a:lnTo>
                  <a:pt x="22225" y="61213"/>
                </a:lnTo>
                <a:lnTo>
                  <a:pt x="31369" y="61213"/>
                </a:lnTo>
                <a:lnTo>
                  <a:pt x="40640" y="61213"/>
                </a:lnTo>
                <a:lnTo>
                  <a:pt x="48260" y="58292"/>
                </a:lnTo>
                <a:lnTo>
                  <a:pt x="53975" y="52450"/>
                </a:lnTo>
                <a:lnTo>
                  <a:pt x="59690" y="46609"/>
                </a:lnTo>
                <a:lnTo>
                  <a:pt x="62611" y="39370"/>
                </a:lnTo>
                <a:lnTo>
                  <a:pt x="62611" y="30734"/>
                </a:lnTo>
                <a:lnTo>
                  <a:pt x="62611" y="22098"/>
                </a:lnTo>
                <a:lnTo>
                  <a:pt x="59690" y="14731"/>
                </a:lnTo>
                <a:lnTo>
                  <a:pt x="53848" y="8762"/>
                </a:lnTo>
                <a:lnTo>
                  <a:pt x="48006" y="2921"/>
                </a:lnTo>
                <a:lnTo>
                  <a:pt x="40513" y="0"/>
                </a:lnTo>
                <a:lnTo>
                  <a:pt x="3136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3"/>
          <p:cNvSpPr/>
          <p:nvPr/>
        </p:nvSpPr>
        <p:spPr>
          <a:xfrm>
            <a:off x="7209028" y="1355216"/>
            <a:ext cx="200025" cy="167005"/>
          </a:xfrm>
          <a:custGeom>
            <a:rect b="b" l="l" r="r" t="t"/>
            <a:pathLst>
              <a:path extrusionOk="0" h="167005" w="200025">
                <a:moveTo>
                  <a:pt x="31750" y="0"/>
                </a:moveTo>
                <a:lnTo>
                  <a:pt x="168021" y="0"/>
                </a:lnTo>
                <a:lnTo>
                  <a:pt x="168021" y="23368"/>
                </a:lnTo>
                <a:lnTo>
                  <a:pt x="59944" y="23368"/>
                </a:lnTo>
                <a:lnTo>
                  <a:pt x="59944" y="77470"/>
                </a:lnTo>
                <a:lnTo>
                  <a:pt x="171196" y="77470"/>
                </a:lnTo>
                <a:lnTo>
                  <a:pt x="171196" y="100837"/>
                </a:lnTo>
                <a:lnTo>
                  <a:pt x="113792" y="100837"/>
                </a:lnTo>
                <a:lnTo>
                  <a:pt x="113792" y="143510"/>
                </a:lnTo>
                <a:lnTo>
                  <a:pt x="199771" y="143510"/>
                </a:lnTo>
                <a:lnTo>
                  <a:pt x="199771" y="166878"/>
                </a:lnTo>
                <a:lnTo>
                  <a:pt x="0" y="166878"/>
                </a:lnTo>
                <a:lnTo>
                  <a:pt x="0" y="143510"/>
                </a:lnTo>
                <a:lnTo>
                  <a:pt x="85725" y="143510"/>
                </a:lnTo>
                <a:lnTo>
                  <a:pt x="85725" y="100837"/>
                </a:lnTo>
                <a:lnTo>
                  <a:pt x="31750" y="100837"/>
                </a:lnTo>
                <a:lnTo>
                  <a:pt x="3175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3"/>
          <p:cNvSpPr/>
          <p:nvPr/>
        </p:nvSpPr>
        <p:spPr>
          <a:xfrm>
            <a:off x="7635747" y="1349502"/>
            <a:ext cx="120014" cy="108585"/>
          </a:xfrm>
          <a:custGeom>
            <a:rect b="b" l="l" r="r" t="t"/>
            <a:pathLst>
              <a:path extrusionOk="0" h="108584" w="120015">
                <a:moveTo>
                  <a:pt x="60832" y="0"/>
                </a:moveTo>
                <a:lnTo>
                  <a:pt x="103124" y="15112"/>
                </a:lnTo>
                <a:lnTo>
                  <a:pt x="119760" y="54356"/>
                </a:lnTo>
                <a:lnTo>
                  <a:pt x="118687" y="65787"/>
                </a:lnTo>
                <a:lnTo>
                  <a:pt x="93299" y="99939"/>
                </a:lnTo>
                <a:lnTo>
                  <a:pt x="59562" y="108458"/>
                </a:lnTo>
                <a:lnTo>
                  <a:pt x="47416" y="107507"/>
                </a:lnTo>
                <a:lnTo>
                  <a:pt x="9644" y="85324"/>
                </a:lnTo>
                <a:lnTo>
                  <a:pt x="0" y="54356"/>
                </a:lnTo>
                <a:lnTo>
                  <a:pt x="1095" y="42830"/>
                </a:lnTo>
                <a:lnTo>
                  <a:pt x="26810" y="8518"/>
                </a:lnTo>
                <a:lnTo>
                  <a:pt x="6083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3"/>
          <p:cNvSpPr/>
          <p:nvPr/>
        </p:nvSpPr>
        <p:spPr>
          <a:xfrm>
            <a:off x="7409560" y="1349502"/>
            <a:ext cx="149860" cy="168910"/>
          </a:xfrm>
          <a:custGeom>
            <a:rect b="b" l="l" r="r" t="t"/>
            <a:pathLst>
              <a:path extrusionOk="0" h="168909" w="149859">
                <a:moveTo>
                  <a:pt x="74930" y="0"/>
                </a:moveTo>
                <a:lnTo>
                  <a:pt x="117221" y="15112"/>
                </a:lnTo>
                <a:lnTo>
                  <a:pt x="133985" y="54356"/>
                </a:lnTo>
                <a:lnTo>
                  <a:pt x="133203" y="63924"/>
                </a:lnTo>
                <a:lnTo>
                  <a:pt x="107203" y="100139"/>
                </a:lnTo>
                <a:lnTo>
                  <a:pt x="88265" y="106934"/>
                </a:lnTo>
                <a:lnTo>
                  <a:pt x="88265" y="143510"/>
                </a:lnTo>
                <a:lnTo>
                  <a:pt x="104054" y="143152"/>
                </a:lnTo>
                <a:lnTo>
                  <a:pt x="119237" y="142652"/>
                </a:lnTo>
                <a:lnTo>
                  <a:pt x="133824" y="142009"/>
                </a:lnTo>
                <a:lnTo>
                  <a:pt x="147828" y="141224"/>
                </a:lnTo>
                <a:lnTo>
                  <a:pt x="149606" y="164592"/>
                </a:lnTo>
                <a:lnTo>
                  <a:pt x="114385" y="166258"/>
                </a:lnTo>
                <a:lnTo>
                  <a:pt x="78247" y="167449"/>
                </a:lnTo>
                <a:lnTo>
                  <a:pt x="41181" y="168163"/>
                </a:lnTo>
                <a:lnTo>
                  <a:pt x="3175" y="168401"/>
                </a:lnTo>
                <a:lnTo>
                  <a:pt x="0" y="144907"/>
                </a:lnTo>
                <a:lnTo>
                  <a:pt x="16263" y="144861"/>
                </a:lnTo>
                <a:lnTo>
                  <a:pt x="31718" y="144732"/>
                </a:lnTo>
                <a:lnTo>
                  <a:pt x="46362" y="144531"/>
                </a:lnTo>
                <a:lnTo>
                  <a:pt x="60198" y="144272"/>
                </a:lnTo>
                <a:lnTo>
                  <a:pt x="60198" y="106934"/>
                </a:lnTo>
                <a:lnTo>
                  <a:pt x="50190" y="104292"/>
                </a:lnTo>
                <a:lnTo>
                  <a:pt x="41290" y="100377"/>
                </a:lnTo>
                <a:lnTo>
                  <a:pt x="14882" y="64073"/>
                </a:lnTo>
                <a:lnTo>
                  <a:pt x="14097" y="54356"/>
                </a:lnTo>
                <a:lnTo>
                  <a:pt x="15192" y="42830"/>
                </a:lnTo>
                <a:lnTo>
                  <a:pt x="40907" y="8518"/>
                </a:lnTo>
                <a:lnTo>
                  <a:pt x="62573" y="950"/>
                </a:lnTo>
                <a:lnTo>
                  <a:pt x="7493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3"/>
          <p:cNvSpPr/>
          <p:nvPr/>
        </p:nvSpPr>
        <p:spPr>
          <a:xfrm>
            <a:off x="7009383" y="1349502"/>
            <a:ext cx="120014" cy="108585"/>
          </a:xfrm>
          <a:custGeom>
            <a:rect b="b" l="l" r="r" t="t"/>
            <a:pathLst>
              <a:path extrusionOk="0" h="108584" w="120015">
                <a:moveTo>
                  <a:pt x="60833" y="0"/>
                </a:moveTo>
                <a:lnTo>
                  <a:pt x="103124" y="15112"/>
                </a:lnTo>
                <a:lnTo>
                  <a:pt x="119761" y="54356"/>
                </a:lnTo>
                <a:lnTo>
                  <a:pt x="118687" y="65787"/>
                </a:lnTo>
                <a:lnTo>
                  <a:pt x="93299" y="99939"/>
                </a:lnTo>
                <a:lnTo>
                  <a:pt x="59563" y="108458"/>
                </a:lnTo>
                <a:lnTo>
                  <a:pt x="47416" y="107507"/>
                </a:lnTo>
                <a:lnTo>
                  <a:pt x="9644" y="85324"/>
                </a:lnTo>
                <a:lnTo>
                  <a:pt x="0" y="54356"/>
                </a:lnTo>
                <a:lnTo>
                  <a:pt x="1095" y="42830"/>
                </a:lnTo>
                <a:lnTo>
                  <a:pt x="26810" y="8518"/>
                </a:lnTo>
                <a:lnTo>
                  <a:pt x="60833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3"/>
          <p:cNvSpPr/>
          <p:nvPr/>
        </p:nvSpPr>
        <p:spPr>
          <a:xfrm>
            <a:off x="7783703" y="1336294"/>
            <a:ext cx="27940" cy="215265"/>
          </a:xfrm>
          <a:custGeom>
            <a:rect b="b" l="l" r="r" t="t"/>
            <a:pathLst>
              <a:path extrusionOk="0" h="215265" w="27940">
                <a:moveTo>
                  <a:pt x="0" y="0"/>
                </a:moveTo>
                <a:lnTo>
                  <a:pt x="27686" y="0"/>
                </a:lnTo>
                <a:lnTo>
                  <a:pt x="27686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3"/>
          <p:cNvSpPr/>
          <p:nvPr/>
        </p:nvSpPr>
        <p:spPr>
          <a:xfrm>
            <a:off x="7566786" y="1336294"/>
            <a:ext cx="61594" cy="215265"/>
          </a:xfrm>
          <a:custGeom>
            <a:rect b="b" l="l" r="r" t="t"/>
            <a:pathLst>
              <a:path extrusionOk="0" h="215265" w="61595">
                <a:moveTo>
                  <a:pt x="0" y="0"/>
                </a:moveTo>
                <a:lnTo>
                  <a:pt x="28194" y="0"/>
                </a:lnTo>
                <a:lnTo>
                  <a:pt x="28194" y="85216"/>
                </a:lnTo>
                <a:lnTo>
                  <a:pt x="61341" y="85216"/>
                </a:lnTo>
                <a:lnTo>
                  <a:pt x="61341" y="108711"/>
                </a:lnTo>
                <a:lnTo>
                  <a:pt x="28194" y="108711"/>
                </a:lnTo>
                <a:lnTo>
                  <a:pt x="28194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3"/>
          <p:cNvSpPr/>
          <p:nvPr/>
        </p:nvSpPr>
        <p:spPr>
          <a:xfrm>
            <a:off x="7157339" y="1336294"/>
            <a:ext cx="27940" cy="215265"/>
          </a:xfrm>
          <a:custGeom>
            <a:rect b="b" l="l" r="r" t="t"/>
            <a:pathLst>
              <a:path extrusionOk="0" h="215265" w="27940">
                <a:moveTo>
                  <a:pt x="0" y="0"/>
                </a:moveTo>
                <a:lnTo>
                  <a:pt x="27685" y="0"/>
                </a:lnTo>
                <a:lnTo>
                  <a:pt x="27685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3"/>
          <p:cNvSpPr/>
          <p:nvPr/>
        </p:nvSpPr>
        <p:spPr>
          <a:xfrm>
            <a:off x="7900923" y="1333246"/>
            <a:ext cx="415290" cy="218440"/>
          </a:xfrm>
          <a:custGeom>
            <a:rect b="b" l="l" r="r" t="t"/>
            <a:pathLst>
              <a:path extrusionOk="0" h="218440" w="415290">
                <a:moveTo>
                  <a:pt x="272287" y="137540"/>
                </a:moveTo>
                <a:lnTo>
                  <a:pt x="244475" y="137540"/>
                </a:lnTo>
                <a:lnTo>
                  <a:pt x="244475" y="215391"/>
                </a:lnTo>
                <a:lnTo>
                  <a:pt x="382270" y="215391"/>
                </a:lnTo>
                <a:lnTo>
                  <a:pt x="382270" y="192786"/>
                </a:lnTo>
                <a:lnTo>
                  <a:pt x="272287" y="192786"/>
                </a:lnTo>
                <a:lnTo>
                  <a:pt x="272287" y="177673"/>
                </a:lnTo>
                <a:lnTo>
                  <a:pt x="382270" y="177673"/>
                </a:lnTo>
                <a:lnTo>
                  <a:pt x="382270" y="155448"/>
                </a:lnTo>
                <a:lnTo>
                  <a:pt x="272287" y="155448"/>
                </a:lnTo>
                <a:lnTo>
                  <a:pt x="272287" y="137540"/>
                </a:lnTo>
                <a:close/>
              </a:path>
              <a:path extrusionOk="0" h="218440" w="415290">
                <a:moveTo>
                  <a:pt x="382270" y="177673"/>
                </a:moveTo>
                <a:lnTo>
                  <a:pt x="354710" y="177673"/>
                </a:lnTo>
                <a:lnTo>
                  <a:pt x="354710" y="192786"/>
                </a:lnTo>
                <a:lnTo>
                  <a:pt x="382270" y="192786"/>
                </a:lnTo>
                <a:lnTo>
                  <a:pt x="382270" y="177673"/>
                </a:lnTo>
                <a:close/>
              </a:path>
              <a:path extrusionOk="0" h="218440" w="415290">
                <a:moveTo>
                  <a:pt x="382270" y="137540"/>
                </a:moveTo>
                <a:lnTo>
                  <a:pt x="354710" y="137540"/>
                </a:lnTo>
                <a:lnTo>
                  <a:pt x="354710" y="155448"/>
                </a:lnTo>
                <a:lnTo>
                  <a:pt x="382270" y="155448"/>
                </a:lnTo>
                <a:lnTo>
                  <a:pt x="382270" y="137540"/>
                </a:lnTo>
                <a:close/>
              </a:path>
              <a:path extrusionOk="0" h="218440" w="415290">
                <a:moveTo>
                  <a:pt x="113665" y="145161"/>
                </a:moveTo>
                <a:lnTo>
                  <a:pt x="85725" y="145161"/>
                </a:lnTo>
                <a:lnTo>
                  <a:pt x="85725" y="218312"/>
                </a:lnTo>
                <a:lnTo>
                  <a:pt x="113665" y="218312"/>
                </a:lnTo>
                <a:lnTo>
                  <a:pt x="113665" y="145161"/>
                </a:lnTo>
                <a:close/>
              </a:path>
              <a:path extrusionOk="0" h="218440" w="415290">
                <a:moveTo>
                  <a:pt x="199771" y="121665"/>
                </a:moveTo>
                <a:lnTo>
                  <a:pt x="0" y="121665"/>
                </a:lnTo>
                <a:lnTo>
                  <a:pt x="0" y="145161"/>
                </a:lnTo>
                <a:lnTo>
                  <a:pt x="199771" y="145161"/>
                </a:lnTo>
                <a:lnTo>
                  <a:pt x="199771" y="121665"/>
                </a:lnTo>
                <a:close/>
              </a:path>
              <a:path extrusionOk="0" h="218440" w="415290">
                <a:moveTo>
                  <a:pt x="276859" y="52069"/>
                </a:moveTo>
                <a:lnTo>
                  <a:pt x="235839" y="62864"/>
                </a:lnTo>
                <a:lnTo>
                  <a:pt x="220725" y="90931"/>
                </a:lnTo>
                <a:lnTo>
                  <a:pt x="221676" y="99194"/>
                </a:lnTo>
                <a:lnTo>
                  <a:pt x="253555" y="127190"/>
                </a:lnTo>
                <a:lnTo>
                  <a:pt x="276605" y="129920"/>
                </a:lnTo>
                <a:lnTo>
                  <a:pt x="288990" y="129234"/>
                </a:lnTo>
                <a:lnTo>
                  <a:pt x="324494" y="113363"/>
                </a:lnTo>
                <a:lnTo>
                  <a:pt x="328604" y="107695"/>
                </a:lnTo>
                <a:lnTo>
                  <a:pt x="276859" y="107695"/>
                </a:lnTo>
                <a:lnTo>
                  <a:pt x="264544" y="106648"/>
                </a:lnTo>
                <a:lnTo>
                  <a:pt x="255777" y="103504"/>
                </a:lnTo>
                <a:lnTo>
                  <a:pt x="250535" y="98266"/>
                </a:lnTo>
                <a:lnTo>
                  <a:pt x="248793" y="90931"/>
                </a:lnTo>
                <a:lnTo>
                  <a:pt x="248793" y="85978"/>
                </a:lnTo>
                <a:lnTo>
                  <a:pt x="251078" y="82041"/>
                </a:lnTo>
                <a:lnTo>
                  <a:pt x="255650" y="78993"/>
                </a:lnTo>
                <a:lnTo>
                  <a:pt x="260350" y="76073"/>
                </a:lnTo>
                <a:lnTo>
                  <a:pt x="267461" y="74549"/>
                </a:lnTo>
                <a:lnTo>
                  <a:pt x="328772" y="74549"/>
                </a:lnTo>
                <a:lnTo>
                  <a:pt x="324602" y="68697"/>
                </a:lnTo>
                <a:lnTo>
                  <a:pt x="318007" y="62864"/>
                </a:lnTo>
                <a:lnTo>
                  <a:pt x="309792" y="58177"/>
                </a:lnTo>
                <a:lnTo>
                  <a:pt x="300196" y="54800"/>
                </a:lnTo>
                <a:lnTo>
                  <a:pt x="289218" y="52756"/>
                </a:lnTo>
                <a:lnTo>
                  <a:pt x="276859" y="52069"/>
                </a:lnTo>
                <a:close/>
              </a:path>
              <a:path extrusionOk="0" h="218440" w="415290">
                <a:moveTo>
                  <a:pt x="328772" y="74549"/>
                </a:moveTo>
                <a:lnTo>
                  <a:pt x="276859" y="74549"/>
                </a:lnTo>
                <a:lnTo>
                  <a:pt x="289268" y="75572"/>
                </a:lnTo>
                <a:lnTo>
                  <a:pt x="298116" y="78644"/>
                </a:lnTo>
                <a:lnTo>
                  <a:pt x="303416" y="83764"/>
                </a:lnTo>
                <a:lnTo>
                  <a:pt x="305180" y="90931"/>
                </a:lnTo>
                <a:lnTo>
                  <a:pt x="303416" y="98266"/>
                </a:lnTo>
                <a:lnTo>
                  <a:pt x="298116" y="103504"/>
                </a:lnTo>
                <a:lnTo>
                  <a:pt x="289268" y="106648"/>
                </a:lnTo>
                <a:lnTo>
                  <a:pt x="276859" y="107695"/>
                </a:lnTo>
                <a:lnTo>
                  <a:pt x="328604" y="107695"/>
                </a:lnTo>
                <a:lnTo>
                  <a:pt x="329295" y="106743"/>
                </a:lnTo>
                <a:lnTo>
                  <a:pt x="332166" y="99266"/>
                </a:lnTo>
                <a:lnTo>
                  <a:pt x="333121" y="90931"/>
                </a:lnTo>
                <a:lnTo>
                  <a:pt x="332170" y="82742"/>
                </a:lnTo>
                <a:lnTo>
                  <a:pt x="329326" y="75326"/>
                </a:lnTo>
                <a:lnTo>
                  <a:pt x="328772" y="74549"/>
                </a:lnTo>
                <a:close/>
              </a:path>
              <a:path extrusionOk="0" h="218440" w="415290">
                <a:moveTo>
                  <a:pt x="58039" y="9398"/>
                </a:moveTo>
                <a:lnTo>
                  <a:pt x="30099" y="9398"/>
                </a:lnTo>
                <a:lnTo>
                  <a:pt x="30099" y="101345"/>
                </a:lnTo>
                <a:lnTo>
                  <a:pt x="169672" y="101345"/>
                </a:lnTo>
                <a:lnTo>
                  <a:pt x="169672" y="77977"/>
                </a:lnTo>
                <a:lnTo>
                  <a:pt x="58039" y="77977"/>
                </a:lnTo>
                <a:lnTo>
                  <a:pt x="58039" y="57150"/>
                </a:lnTo>
                <a:lnTo>
                  <a:pt x="169672" y="57150"/>
                </a:lnTo>
                <a:lnTo>
                  <a:pt x="169672" y="33527"/>
                </a:lnTo>
                <a:lnTo>
                  <a:pt x="58039" y="33527"/>
                </a:lnTo>
                <a:lnTo>
                  <a:pt x="58039" y="9398"/>
                </a:lnTo>
                <a:close/>
              </a:path>
              <a:path extrusionOk="0" h="218440" w="415290">
                <a:moveTo>
                  <a:pt x="169672" y="57150"/>
                </a:moveTo>
                <a:lnTo>
                  <a:pt x="141731" y="57150"/>
                </a:lnTo>
                <a:lnTo>
                  <a:pt x="141731" y="77977"/>
                </a:lnTo>
                <a:lnTo>
                  <a:pt x="169672" y="77977"/>
                </a:lnTo>
                <a:lnTo>
                  <a:pt x="169672" y="57150"/>
                </a:lnTo>
                <a:close/>
              </a:path>
              <a:path extrusionOk="0" h="218440" w="415290">
                <a:moveTo>
                  <a:pt x="169672" y="9398"/>
                </a:moveTo>
                <a:lnTo>
                  <a:pt x="141731" y="9398"/>
                </a:lnTo>
                <a:lnTo>
                  <a:pt x="141731" y="33527"/>
                </a:lnTo>
                <a:lnTo>
                  <a:pt x="169672" y="33527"/>
                </a:lnTo>
                <a:lnTo>
                  <a:pt x="169672" y="9398"/>
                </a:lnTo>
                <a:close/>
              </a:path>
              <a:path extrusionOk="0" h="218440" w="415290">
                <a:moveTo>
                  <a:pt x="382270" y="3048"/>
                </a:moveTo>
                <a:lnTo>
                  <a:pt x="354456" y="3048"/>
                </a:lnTo>
                <a:lnTo>
                  <a:pt x="354456" y="128650"/>
                </a:lnTo>
                <a:lnTo>
                  <a:pt x="382270" y="128650"/>
                </a:lnTo>
                <a:lnTo>
                  <a:pt x="382270" y="85216"/>
                </a:lnTo>
                <a:lnTo>
                  <a:pt x="414908" y="85216"/>
                </a:lnTo>
                <a:lnTo>
                  <a:pt x="414908" y="61467"/>
                </a:lnTo>
                <a:lnTo>
                  <a:pt x="382270" y="61467"/>
                </a:lnTo>
                <a:lnTo>
                  <a:pt x="382270" y="3048"/>
                </a:lnTo>
                <a:close/>
              </a:path>
              <a:path extrusionOk="0" h="218440" w="415290">
                <a:moveTo>
                  <a:pt x="342265" y="21970"/>
                </a:moveTo>
                <a:lnTo>
                  <a:pt x="210311" y="21970"/>
                </a:lnTo>
                <a:lnTo>
                  <a:pt x="210311" y="44450"/>
                </a:lnTo>
                <a:lnTo>
                  <a:pt x="342265" y="44450"/>
                </a:lnTo>
                <a:lnTo>
                  <a:pt x="342265" y="21970"/>
                </a:lnTo>
                <a:close/>
              </a:path>
              <a:path extrusionOk="0" h="218440" w="415290">
                <a:moveTo>
                  <a:pt x="290322" y="0"/>
                </a:moveTo>
                <a:lnTo>
                  <a:pt x="262254" y="0"/>
                </a:lnTo>
                <a:lnTo>
                  <a:pt x="262254" y="21970"/>
                </a:lnTo>
                <a:lnTo>
                  <a:pt x="290322" y="21970"/>
                </a:lnTo>
                <a:lnTo>
                  <a:pt x="290322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3"/>
          <p:cNvSpPr/>
          <p:nvPr/>
        </p:nvSpPr>
        <p:spPr>
          <a:xfrm>
            <a:off x="7896352" y="1328674"/>
            <a:ext cx="424052" cy="22745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3"/>
          <p:cNvSpPr/>
          <p:nvPr/>
        </p:nvSpPr>
        <p:spPr>
          <a:xfrm>
            <a:off x="8377301" y="1336294"/>
            <a:ext cx="412750" cy="214629"/>
          </a:xfrm>
          <a:custGeom>
            <a:rect b="b" l="l" r="r" t="t"/>
            <a:pathLst>
              <a:path extrusionOk="0" h="214630" w="412750">
                <a:moveTo>
                  <a:pt x="120015" y="124713"/>
                </a:moveTo>
                <a:lnTo>
                  <a:pt x="78259" y="131786"/>
                </a:lnTo>
                <a:lnTo>
                  <a:pt x="50440" y="160182"/>
                </a:lnTo>
                <a:lnTo>
                  <a:pt x="49275" y="169544"/>
                </a:lnTo>
                <a:lnTo>
                  <a:pt x="50442" y="179069"/>
                </a:lnTo>
                <a:lnTo>
                  <a:pt x="78206" y="207357"/>
                </a:lnTo>
                <a:lnTo>
                  <a:pt x="120015" y="214375"/>
                </a:lnTo>
                <a:lnTo>
                  <a:pt x="135850" y="213592"/>
                </a:lnTo>
                <a:lnTo>
                  <a:pt x="172212" y="201929"/>
                </a:lnTo>
                <a:lnTo>
                  <a:pt x="183578" y="191261"/>
                </a:lnTo>
                <a:lnTo>
                  <a:pt x="120015" y="191261"/>
                </a:lnTo>
                <a:lnTo>
                  <a:pt x="110107" y="190882"/>
                </a:lnTo>
                <a:lnTo>
                  <a:pt x="77597" y="163067"/>
                </a:lnTo>
                <a:lnTo>
                  <a:pt x="81025" y="157860"/>
                </a:lnTo>
                <a:lnTo>
                  <a:pt x="88138" y="153923"/>
                </a:lnTo>
                <a:lnTo>
                  <a:pt x="94065" y="151256"/>
                </a:lnTo>
                <a:lnTo>
                  <a:pt x="101361" y="149351"/>
                </a:lnTo>
                <a:lnTo>
                  <a:pt x="110015" y="148209"/>
                </a:lnTo>
                <a:lnTo>
                  <a:pt x="120015" y="147827"/>
                </a:lnTo>
                <a:lnTo>
                  <a:pt x="183382" y="147827"/>
                </a:lnTo>
                <a:lnTo>
                  <a:pt x="180472" y="144077"/>
                </a:lnTo>
                <a:lnTo>
                  <a:pt x="172212" y="137286"/>
                </a:lnTo>
                <a:lnTo>
                  <a:pt x="161877" y="131786"/>
                </a:lnTo>
                <a:lnTo>
                  <a:pt x="149733" y="127857"/>
                </a:lnTo>
                <a:lnTo>
                  <a:pt x="135778" y="125499"/>
                </a:lnTo>
                <a:lnTo>
                  <a:pt x="120015" y="124713"/>
                </a:lnTo>
                <a:close/>
              </a:path>
              <a:path extrusionOk="0" h="214630" w="412750">
                <a:moveTo>
                  <a:pt x="183382" y="147827"/>
                </a:moveTo>
                <a:lnTo>
                  <a:pt x="120015" y="147827"/>
                </a:lnTo>
                <a:lnTo>
                  <a:pt x="130016" y="148209"/>
                </a:lnTo>
                <a:lnTo>
                  <a:pt x="138684" y="149351"/>
                </a:lnTo>
                <a:lnTo>
                  <a:pt x="162687" y="176148"/>
                </a:lnTo>
                <a:lnTo>
                  <a:pt x="159130" y="181355"/>
                </a:lnTo>
                <a:lnTo>
                  <a:pt x="120015" y="191261"/>
                </a:lnTo>
                <a:lnTo>
                  <a:pt x="183578" y="191261"/>
                </a:lnTo>
                <a:lnTo>
                  <a:pt x="186388" y="187642"/>
                </a:lnTo>
                <a:lnTo>
                  <a:pt x="189946" y="179069"/>
                </a:lnTo>
                <a:lnTo>
                  <a:pt x="191134" y="169544"/>
                </a:lnTo>
                <a:lnTo>
                  <a:pt x="189938" y="160164"/>
                </a:lnTo>
                <a:lnTo>
                  <a:pt x="186388" y="151701"/>
                </a:lnTo>
                <a:lnTo>
                  <a:pt x="183382" y="147827"/>
                </a:lnTo>
                <a:close/>
              </a:path>
              <a:path extrusionOk="0" h="214630" w="412750">
                <a:moveTo>
                  <a:pt x="81788" y="32892"/>
                </a:moveTo>
                <a:lnTo>
                  <a:pt x="53848" y="32892"/>
                </a:lnTo>
                <a:lnTo>
                  <a:pt x="53848" y="41528"/>
                </a:lnTo>
                <a:lnTo>
                  <a:pt x="52851" y="51456"/>
                </a:lnTo>
                <a:lnTo>
                  <a:pt x="29860" y="88957"/>
                </a:lnTo>
                <a:lnTo>
                  <a:pt x="0" y="107441"/>
                </a:lnTo>
                <a:lnTo>
                  <a:pt x="19812" y="127126"/>
                </a:lnTo>
                <a:lnTo>
                  <a:pt x="54738" y="99821"/>
                </a:lnTo>
                <a:lnTo>
                  <a:pt x="68579" y="80390"/>
                </a:lnTo>
                <a:lnTo>
                  <a:pt x="101899" y="80390"/>
                </a:lnTo>
                <a:lnTo>
                  <a:pt x="81875" y="41528"/>
                </a:lnTo>
                <a:lnTo>
                  <a:pt x="81788" y="32892"/>
                </a:lnTo>
                <a:close/>
              </a:path>
              <a:path extrusionOk="0" h="214630" w="412750">
                <a:moveTo>
                  <a:pt x="187705" y="0"/>
                </a:moveTo>
                <a:lnTo>
                  <a:pt x="160274" y="0"/>
                </a:lnTo>
                <a:lnTo>
                  <a:pt x="160274" y="48640"/>
                </a:lnTo>
                <a:lnTo>
                  <a:pt x="119760" y="48640"/>
                </a:lnTo>
                <a:lnTo>
                  <a:pt x="119760" y="70992"/>
                </a:lnTo>
                <a:lnTo>
                  <a:pt x="160274" y="70992"/>
                </a:lnTo>
                <a:lnTo>
                  <a:pt x="160274" y="123189"/>
                </a:lnTo>
                <a:lnTo>
                  <a:pt x="187705" y="123189"/>
                </a:lnTo>
                <a:lnTo>
                  <a:pt x="187705" y="0"/>
                </a:lnTo>
                <a:close/>
              </a:path>
              <a:path extrusionOk="0" h="214630" w="412750">
                <a:moveTo>
                  <a:pt x="101899" y="80390"/>
                </a:moveTo>
                <a:lnTo>
                  <a:pt x="68579" y="80390"/>
                </a:lnTo>
                <a:lnTo>
                  <a:pt x="77652" y="91632"/>
                </a:lnTo>
                <a:lnTo>
                  <a:pt x="88677" y="101933"/>
                </a:lnTo>
                <a:lnTo>
                  <a:pt x="101655" y="111305"/>
                </a:lnTo>
                <a:lnTo>
                  <a:pt x="116585" y="119760"/>
                </a:lnTo>
                <a:lnTo>
                  <a:pt x="134366" y="98551"/>
                </a:lnTo>
                <a:lnTo>
                  <a:pt x="123291" y="94243"/>
                </a:lnTo>
                <a:lnTo>
                  <a:pt x="113299" y="88947"/>
                </a:lnTo>
                <a:lnTo>
                  <a:pt x="104380" y="82675"/>
                </a:lnTo>
                <a:lnTo>
                  <a:pt x="101899" y="80390"/>
                </a:lnTo>
                <a:close/>
              </a:path>
              <a:path extrusionOk="0" h="214630" w="412750">
                <a:moveTo>
                  <a:pt x="125095" y="9525"/>
                </a:moveTo>
                <a:lnTo>
                  <a:pt x="9398" y="9525"/>
                </a:lnTo>
                <a:lnTo>
                  <a:pt x="9398" y="32892"/>
                </a:lnTo>
                <a:lnTo>
                  <a:pt x="125095" y="32892"/>
                </a:lnTo>
                <a:lnTo>
                  <a:pt x="125095" y="9525"/>
                </a:lnTo>
                <a:close/>
              </a:path>
              <a:path extrusionOk="0" h="214630" w="412750">
                <a:moveTo>
                  <a:pt x="412242" y="162432"/>
                </a:moveTo>
                <a:lnTo>
                  <a:pt x="212471" y="162432"/>
                </a:lnTo>
                <a:lnTo>
                  <a:pt x="212471" y="185800"/>
                </a:lnTo>
                <a:lnTo>
                  <a:pt x="412242" y="185800"/>
                </a:lnTo>
                <a:lnTo>
                  <a:pt x="412242" y="162432"/>
                </a:lnTo>
                <a:close/>
              </a:path>
              <a:path extrusionOk="0" h="214630" w="412750">
                <a:moveTo>
                  <a:pt x="326263" y="119760"/>
                </a:moveTo>
                <a:lnTo>
                  <a:pt x="298196" y="119760"/>
                </a:lnTo>
                <a:lnTo>
                  <a:pt x="298196" y="162432"/>
                </a:lnTo>
                <a:lnTo>
                  <a:pt x="326263" y="162432"/>
                </a:lnTo>
                <a:lnTo>
                  <a:pt x="326263" y="119760"/>
                </a:lnTo>
                <a:close/>
              </a:path>
              <a:path extrusionOk="0" h="214630" w="412750">
                <a:moveTo>
                  <a:pt x="380492" y="18922"/>
                </a:moveTo>
                <a:lnTo>
                  <a:pt x="244221" y="18922"/>
                </a:lnTo>
                <a:lnTo>
                  <a:pt x="244221" y="119760"/>
                </a:lnTo>
                <a:lnTo>
                  <a:pt x="383667" y="119760"/>
                </a:lnTo>
                <a:lnTo>
                  <a:pt x="383667" y="96392"/>
                </a:lnTo>
                <a:lnTo>
                  <a:pt x="272415" y="96392"/>
                </a:lnTo>
                <a:lnTo>
                  <a:pt x="272415" y="42290"/>
                </a:lnTo>
                <a:lnTo>
                  <a:pt x="380492" y="42290"/>
                </a:lnTo>
                <a:lnTo>
                  <a:pt x="380492" y="18922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3"/>
          <p:cNvSpPr/>
          <p:nvPr/>
        </p:nvSpPr>
        <p:spPr>
          <a:xfrm>
            <a:off x="8372729" y="1331722"/>
            <a:ext cx="421386" cy="2235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3"/>
          <p:cNvSpPr/>
          <p:nvPr/>
        </p:nvSpPr>
        <p:spPr>
          <a:xfrm>
            <a:off x="8872346" y="1327785"/>
            <a:ext cx="2158110" cy="2376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/>
          <p:nvPr/>
        </p:nvSpPr>
        <p:spPr>
          <a:xfrm>
            <a:off x="1291716" y="1743201"/>
            <a:ext cx="1348486" cy="23368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3"/>
          <p:cNvSpPr/>
          <p:nvPr/>
        </p:nvSpPr>
        <p:spPr>
          <a:xfrm>
            <a:off x="2704083" y="1748408"/>
            <a:ext cx="208915" cy="21920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3"/>
          <p:cNvSpPr/>
          <p:nvPr/>
        </p:nvSpPr>
        <p:spPr>
          <a:xfrm>
            <a:off x="2976498" y="1747773"/>
            <a:ext cx="814705" cy="215265"/>
          </a:xfrm>
          <a:custGeom>
            <a:rect b="b" l="l" r="r" t="t"/>
            <a:pathLst>
              <a:path extrusionOk="0" h="215264" w="814704">
                <a:moveTo>
                  <a:pt x="699770" y="136651"/>
                </a:moveTo>
                <a:lnTo>
                  <a:pt x="671702" y="136651"/>
                </a:lnTo>
                <a:lnTo>
                  <a:pt x="671702" y="207772"/>
                </a:lnTo>
                <a:lnTo>
                  <a:pt x="814704" y="207772"/>
                </a:lnTo>
                <a:lnTo>
                  <a:pt x="814704" y="184276"/>
                </a:lnTo>
                <a:lnTo>
                  <a:pt x="699770" y="184276"/>
                </a:lnTo>
                <a:lnTo>
                  <a:pt x="699770" y="136651"/>
                </a:lnTo>
                <a:close/>
              </a:path>
              <a:path extrusionOk="0" h="215264" w="814704">
                <a:moveTo>
                  <a:pt x="810640" y="0"/>
                </a:moveTo>
                <a:lnTo>
                  <a:pt x="783209" y="0"/>
                </a:lnTo>
                <a:lnTo>
                  <a:pt x="783209" y="153288"/>
                </a:lnTo>
                <a:lnTo>
                  <a:pt x="810640" y="153288"/>
                </a:lnTo>
                <a:lnTo>
                  <a:pt x="810640" y="0"/>
                </a:lnTo>
                <a:close/>
              </a:path>
              <a:path extrusionOk="0" h="215264" w="814704">
                <a:moveTo>
                  <a:pt x="694689" y="8381"/>
                </a:moveTo>
                <a:lnTo>
                  <a:pt x="653288" y="24384"/>
                </a:lnTo>
                <a:lnTo>
                  <a:pt x="636904" y="65531"/>
                </a:lnTo>
                <a:lnTo>
                  <a:pt x="637928" y="77440"/>
                </a:lnTo>
                <a:lnTo>
                  <a:pt x="662025" y="113500"/>
                </a:lnTo>
                <a:lnTo>
                  <a:pt x="694689" y="122554"/>
                </a:lnTo>
                <a:lnTo>
                  <a:pt x="706704" y="121552"/>
                </a:lnTo>
                <a:lnTo>
                  <a:pt x="717628" y="118538"/>
                </a:lnTo>
                <a:lnTo>
                  <a:pt x="727426" y="113553"/>
                </a:lnTo>
                <a:lnTo>
                  <a:pt x="736218" y="106552"/>
                </a:lnTo>
                <a:lnTo>
                  <a:pt x="742604" y="98933"/>
                </a:lnTo>
                <a:lnTo>
                  <a:pt x="685800" y="98933"/>
                </a:lnTo>
                <a:lnTo>
                  <a:pt x="678561" y="95885"/>
                </a:lnTo>
                <a:lnTo>
                  <a:pt x="664210" y="65531"/>
                </a:lnTo>
                <a:lnTo>
                  <a:pt x="664755" y="58366"/>
                </a:lnTo>
                <a:lnTo>
                  <a:pt x="685800" y="32003"/>
                </a:lnTo>
                <a:lnTo>
                  <a:pt x="742590" y="32003"/>
                </a:lnTo>
                <a:lnTo>
                  <a:pt x="736218" y="24384"/>
                </a:lnTo>
                <a:lnTo>
                  <a:pt x="727426" y="17383"/>
                </a:lnTo>
                <a:lnTo>
                  <a:pt x="717597" y="12382"/>
                </a:lnTo>
                <a:lnTo>
                  <a:pt x="706697" y="9382"/>
                </a:lnTo>
                <a:lnTo>
                  <a:pt x="694689" y="8381"/>
                </a:lnTo>
                <a:close/>
              </a:path>
              <a:path extrusionOk="0" h="215264" w="814704">
                <a:moveTo>
                  <a:pt x="742590" y="32003"/>
                </a:moveTo>
                <a:lnTo>
                  <a:pt x="703706" y="32003"/>
                </a:lnTo>
                <a:lnTo>
                  <a:pt x="710946" y="35178"/>
                </a:lnTo>
                <a:lnTo>
                  <a:pt x="716661" y="41401"/>
                </a:lnTo>
                <a:lnTo>
                  <a:pt x="720347" y="46476"/>
                </a:lnTo>
                <a:lnTo>
                  <a:pt x="723011" y="52181"/>
                </a:lnTo>
                <a:lnTo>
                  <a:pt x="724626" y="58529"/>
                </a:lnTo>
                <a:lnTo>
                  <a:pt x="725170" y="65531"/>
                </a:lnTo>
                <a:lnTo>
                  <a:pt x="724646" y="72679"/>
                </a:lnTo>
                <a:lnTo>
                  <a:pt x="703834" y="98933"/>
                </a:lnTo>
                <a:lnTo>
                  <a:pt x="742604" y="98933"/>
                </a:lnTo>
                <a:lnTo>
                  <a:pt x="743386" y="98000"/>
                </a:lnTo>
                <a:lnTo>
                  <a:pt x="748506" y="88328"/>
                </a:lnTo>
                <a:lnTo>
                  <a:pt x="751578" y="77513"/>
                </a:lnTo>
                <a:lnTo>
                  <a:pt x="752601" y="65531"/>
                </a:lnTo>
                <a:lnTo>
                  <a:pt x="751578" y="53530"/>
                </a:lnTo>
                <a:lnTo>
                  <a:pt x="748506" y="42672"/>
                </a:lnTo>
                <a:lnTo>
                  <a:pt x="743386" y="32956"/>
                </a:lnTo>
                <a:lnTo>
                  <a:pt x="742590" y="32003"/>
                </a:lnTo>
                <a:close/>
              </a:path>
              <a:path extrusionOk="0" h="215264" w="814704">
                <a:moveTo>
                  <a:pt x="605281" y="134112"/>
                </a:moveTo>
                <a:lnTo>
                  <a:pt x="461772" y="134112"/>
                </a:lnTo>
                <a:lnTo>
                  <a:pt x="461772" y="157606"/>
                </a:lnTo>
                <a:lnTo>
                  <a:pt x="577341" y="157606"/>
                </a:lnTo>
                <a:lnTo>
                  <a:pt x="577341" y="215264"/>
                </a:lnTo>
                <a:lnTo>
                  <a:pt x="605281" y="215264"/>
                </a:lnTo>
                <a:lnTo>
                  <a:pt x="605281" y="134112"/>
                </a:lnTo>
                <a:close/>
              </a:path>
              <a:path extrusionOk="0" h="215264" w="814704">
                <a:moveTo>
                  <a:pt x="82550" y="41528"/>
                </a:moveTo>
                <a:lnTo>
                  <a:pt x="54609" y="41528"/>
                </a:lnTo>
                <a:lnTo>
                  <a:pt x="54609" y="65150"/>
                </a:lnTo>
                <a:lnTo>
                  <a:pt x="53562" y="77196"/>
                </a:lnTo>
                <a:lnTo>
                  <a:pt x="37845" y="113664"/>
                </a:lnTo>
                <a:lnTo>
                  <a:pt x="10217" y="142311"/>
                </a:lnTo>
                <a:lnTo>
                  <a:pt x="0" y="148336"/>
                </a:lnTo>
                <a:lnTo>
                  <a:pt x="20574" y="166115"/>
                </a:lnTo>
                <a:lnTo>
                  <a:pt x="52939" y="134524"/>
                </a:lnTo>
                <a:lnTo>
                  <a:pt x="68833" y="110616"/>
                </a:lnTo>
                <a:lnTo>
                  <a:pt x="99391" y="110616"/>
                </a:lnTo>
                <a:lnTo>
                  <a:pt x="83569" y="75848"/>
                </a:lnTo>
                <a:lnTo>
                  <a:pt x="82607" y="65150"/>
                </a:lnTo>
                <a:lnTo>
                  <a:pt x="82550" y="41528"/>
                </a:lnTo>
                <a:close/>
              </a:path>
              <a:path extrusionOk="0" h="215264" w="814704">
                <a:moveTo>
                  <a:pt x="99391" y="110616"/>
                </a:moveTo>
                <a:lnTo>
                  <a:pt x="68833" y="110616"/>
                </a:lnTo>
                <a:lnTo>
                  <a:pt x="77358" y="123993"/>
                </a:lnTo>
                <a:lnTo>
                  <a:pt x="88265" y="137048"/>
                </a:lnTo>
                <a:lnTo>
                  <a:pt x="101552" y="149746"/>
                </a:lnTo>
                <a:lnTo>
                  <a:pt x="117220" y="162051"/>
                </a:lnTo>
                <a:lnTo>
                  <a:pt x="135762" y="141477"/>
                </a:lnTo>
                <a:lnTo>
                  <a:pt x="125646" y="136070"/>
                </a:lnTo>
                <a:lnTo>
                  <a:pt x="116077" y="128984"/>
                </a:lnTo>
                <a:lnTo>
                  <a:pt x="107080" y="120207"/>
                </a:lnTo>
                <a:lnTo>
                  <a:pt x="99391" y="110616"/>
                </a:lnTo>
                <a:close/>
              </a:path>
              <a:path extrusionOk="0" h="215264" w="814704">
                <a:moveTo>
                  <a:pt x="128269" y="18034"/>
                </a:moveTo>
                <a:lnTo>
                  <a:pt x="8000" y="18034"/>
                </a:lnTo>
                <a:lnTo>
                  <a:pt x="8000" y="41528"/>
                </a:lnTo>
                <a:lnTo>
                  <a:pt x="128269" y="41528"/>
                </a:lnTo>
                <a:lnTo>
                  <a:pt x="128269" y="18034"/>
                </a:lnTo>
                <a:close/>
              </a:path>
              <a:path extrusionOk="0" h="215264" w="814704">
                <a:moveTo>
                  <a:pt x="500634" y="32385"/>
                </a:moveTo>
                <a:lnTo>
                  <a:pt x="472439" y="32385"/>
                </a:lnTo>
                <a:lnTo>
                  <a:pt x="472439" y="43306"/>
                </a:lnTo>
                <a:lnTo>
                  <a:pt x="471463" y="53143"/>
                </a:lnTo>
                <a:lnTo>
                  <a:pt x="448651" y="90628"/>
                </a:lnTo>
                <a:lnTo>
                  <a:pt x="418718" y="109220"/>
                </a:lnTo>
                <a:lnTo>
                  <a:pt x="438658" y="128904"/>
                </a:lnTo>
                <a:lnTo>
                  <a:pt x="473797" y="101064"/>
                </a:lnTo>
                <a:lnTo>
                  <a:pt x="487299" y="82168"/>
                </a:lnTo>
                <a:lnTo>
                  <a:pt x="520454" y="82168"/>
                </a:lnTo>
                <a:lnTo>
                  <a:pt x="500719" y="43306"/>
                </a:lnTo>
                <a:lnTo>
                  <a:pt x="500634" y="32385"/>
                </a:lnTo>
                <a:close/>
              </a:path>
              <a:path extrusionOk="0" h="215264" w="814704">
                <a:moveTo>
                  <a:pt x="605281" y="0"/>
                </a:moveTo>
                <a:lnTo>
                  <a:pt x="577850" y="0"/>
                </a:lnTo>
                <a:lnTo>
                  <a:pt x="577850" y="49784"/>
                </a:lnTo>
                <a:lnTo>
                  <a:pt x="536575" y="49784"/>
                </a:lnTo>
                <a:lnTo>
                  <a:pt x="536575" y="72389"/>
                </a:lnTo>
                <a:lnTo>
                  <a:pt x="577850" y="72389"/>
                </a:lnTo>
                <a:lnTo>
                  <a:pt x="577850" y="124967"/>
                </a:lnTo>
                <a:lnTo>
                  <a:pt x="605281" y="124967"/>
                </a:lnTo>
                <a:lnTo>
                  <a:pt x="605281" y="0"/>
                </a:lnTo>
                <a:close/>
              </a:path>
              <a:path extrusionOk="0" h="215264" w="814704">
                <a:moveTo>
                  <a:pt x="520454" y="82168"/>
                </a:moveTo>
                <a:lnTo>
                  <a:pt x="487299" y="82168"/>
                </a:lnTo>
                <a:lnTo>
                  <a:pt x="496443" y="93501"/>
                </a:lnTo>
                <a:lnTo>
                  <a:pt x="507492" y="103870"/>
                </a:lnTo>
                <a:lnTo>
                  <a:pt x="520446" y="113262"/>
                </a:lnTo>
                <a:lnTo>
                  <a:pt x="535304" y="121665"/>
                </a:lnTo>
                <a:lnTo>
                  <a:pt x="553212" y="100329"/>
                </a:lnTo>
                <a:lnTo>
                  <a:pt x="541990" y="96039"/>
                </a:lnTo>
                <a:lnTo>
                  <a:pt x="531923" y="90773"/>
                </a:lnTo>
                <a:lnTo>
                  <a:pt x="522976" y="84506"/>
                </a:lnTo>
                <a:lnTo>
                  <a:pt x="520454" y="82168"/>
                </a:lnTo>
                <a:close/>
              </a:path>
              <a:path extrusionOk="0" h="215264" w="814704">
                <a:moveTo>
                  <a:pt x="543813" y="9143"/>
                </a:moveTo>
                <a:lnTo>
                  <a:pt x="428116" y="9143"/>
                </a:lnTo>
                <a:lnTo>
                  <a:pt x="428116" y="32385"/>
                </a:lnTo>
                <a:lnTo>
                  <a:pt x="543813" y="32385"/>
                </a:lnTo>
                <a:lnTo>
                  <a:pt x="543813" y="9143"/>
                </a:lnTo>
                <a:close/>
              </a:path>
              <a:path extrusionOk="0" h="215264" w="814704">
                <a:moveTo>
                  <a:pt x="176911" y="0"/>
                </a:moveTo>
                <a:lnTo>
                  <a:pt x="149098" y="0"/>
                </a:lnTo>
                <a:lnTo>
                  <a:pt x="149098" y="215264"/>
                </a:lnTo>
                <a:lnTo>
                  <a:pt x="176911" y="215264"/>
                </a:lnTo>
                <a:lnTo>
                  <a:pt x="176911" y="106172"/>
                </a:lnTo>
                <a:lnTo>
                  <a:pt x="210565" y="106172"/>
                </a:lnTo>
                <a:lnTo>
                  <a:pt x="210565" y="82676"/>
                </a:lnTo>
                <a:lnTo>
                  <a:pt x="176911" y="82676"/>
                </a:lnTo>
                <a:lnTo>
                  <a:pt x="176911" y="0"/>
                </a:lnTo>
                <a:close/>
              </a:path>
              <a:path extrusionOk="0" h="215264" w="814704">
                <a:moveTo>
                  <a:pt x="357124" y="4317"/>
                </a:moveTo>
                <a:lnTo>
                  <a:pt x="329564" y="4317"/>
                </a:lnTo>
                <a:lnTo>
                  <a:pt x="329564" y="77597"/>
                </a:lnTo>
                <a:lnTo>
                  <a:pt x="299212" y="77597"/>
                </a:lnTo>
                <a:lnTo>
                  <a:pt x="299212" y="100711"/>
                </a:lnTo>
                <a:lnTo>
                  <a:pt x="329564" y="100711"/>
                </a:lnTo>
                <a:lnTo>
                  <a:pt x="329564" y="208914"/>
                </a:lnTo>
                <a:lnTo>
                  <a:pt x="357124" y="208914"/>
                </a:lnTo>
                <a:lnTo>
                  <a:pt x="357124" y="4317"/>
                </a:lnTo>
                <a:close/>
              </a:path>
              <a:path extrusionOk="0" h="215264" w="814704">
                <a:moveTo>
                  <a:pt x="279653" y="54483"/>
                </a:moveTo>
                <a:lnTo>
                  <a:pt x="252221" y="54483"/>
                </a:lnTo>
                <a:lnTo>
                  <a:pt x="252173" y="69468"/>
                </a:lnTo>
                <a:lnTo>
                  <a:pt x="251459" y="80710"/>
                </a:lnTo>
                <a:lnTo>
                  <a:pt x="233533" y="126436"/>
                </a:lnTo>
                <a:lnTo>
                  <a:pt x="208280" y="151511"/>
                </a:lnTo>
                <a:lnTo>
                  <a:pt x="229869" y="168401"/>
                </a:lnTo>
                <a:lnTo>
                  <a:pt x="240133" y="158569"/>
                </a:lnTo>
                <a:lnTo>
                  <a:pt x="249586" y="147177"/>
                </a:lnTo>
                <a:lnTo>
                  <a:pt x="258230" y="134237"/>
                </a:lnTo>
                <a:lnTo>
                  <a:pt x="266064" y="119761"/>
                </a:lnTo>
                <a:lnTo>
                  <a:pt x="296134" y="119761"/>
                </a:lnTo>
                <a:lnTo>
                  <a:pt x="280370" y="80585"/>
                </a:lnTo>
                <a:lnTo>
                  <a:pt x="279653" y="69468"/>
                </a:lnTo>
                <a:lnTo>
                  <a:pt x="279653" y="54483"/>
                </a:lnTo>
                <a:close/>
              </a:path>
              <a:path extrusionOk="0" h="215264" w="814704">
                <a:moveTo>
                  <a:pt x="296134" y="119761"/>
                </a:moveTo>
                <a:lnTo>
                  <a:pt x="266064" y="119761"/>
                </a:lnTo>
                <a:lnTo>
                  <a:pt x="273167" y="131474"/>
                </a:lnTo>
                <a:lnTo>
                  <a:pt x="281733" y="142605"/>
                </a:lnTo>
                <a:lnTo>
                  <a:pt x="291800" y="153140"/>
                </a:lnTo>
                <a:lnTo>
                  <a:pt x="303402" y="163067"/>
                </a:lnTo>
                <a:lnTo>
                  <a:pt x="322579" y="143510"/>
                </a:lnTo>
                <a:lnTo>
                  <a:pt x="313178" y="137413"/>
                </a:lnTo>
                <a:lnTo>
                  <a:pt x="304800" y="130175"/>
                </a:lnTo>
                <a:lnTo>
                  <a:pt x="297469" y="121792"/>
                </a:lnTo>
                <a:lnTo>
                  <a:pt x="296134" y="119761"/>
                </a:lnTo>
                <a:close/>
              </a:path>
              <a:path extrusionOk="0" h="215264" w="814704">
                <a:moveTo>
                  <a:pt x="315849" y="30734"/>
                </a:moveTo>
                <a:lnTo>
                  <a:pt x="215900" y="30734"/>
                </a:lnTo>
                <a:lnTo>
                  <a:pt x="215900" y="54483"/>
                </a:lnTo>
                <a:lnTo>
                  <a:pt x="315849" y="54483"/>
                </a:lnTo>
                <a:lnTo>
                  <a:pt x="315849" y="30734"/>
                </a:lnTo>
                <a:close/>
              </a:path>
              <a:path extrusionOk="0" h="215264" w="814704">
                <a:moveTo>
                  <a:pt x="279400" y="3428"/>
                </a:moveTo>
                <a:lnTo>
                  <a:pt x="251968" y="3428"/>
                </a:lnTo>
                <a:lnTo>
                  <a:pt x="251968" y="30734"/>
                </a:lnTo>
                <a:lnTo>
                  <a:pt x="279400" y="30734"/>
                </a:lnTo>
                <a:lnTo>
                  <a:pt x="279400" y="3428"/>
                </a:lnTo>
                <a:close/>
              </a:path>
              <a:path extrusionOk="0" h="215264" w="814704">
                <a:moveTo>
                  <a:pt x="399668" y="0"/>
                </a:moveTo>
                <a:lnTo>
                  <a:pt x="371855" y="0"/>
                </a:lnTo>
                <a:lnTo>
                  <a:pt x="371855" y="215264"/>
                </a:lnTo>
                <a:lnTo>
                  <a:pt x="399668" y="215264"/>
                </a:lnTo>
                <a:lnTo>
                  <a:pt x="399668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3"/>
          <p:cNvSpPr/>
          <p:nvPr/>
        </p:nvSpPr>
        <p:spPr>
          <a:xfrm>
            <a:off x="3648202" y="1884426"/>
            <a:ext cx="143510" cy="71120"/>
          </a:xfrm>
          <a:custGeom>
            <a:rect b="b" l="l" r="r" t="t"/>
            <a:pathLst>
              <a:path extrusionOk="0" h="71119" w="143510">
                <a:moveTo>
                  <a:pt x="0" y="0"/>
                </a:moveTo>
                <a:lnTo>
                  <a:pt x="28067" y="0"/>
                </a:lnTo>
                <a:lnTo>
                  <a:pt x="28067" y="47625"/>
                </a:lnTo>
                <a:lnTo>
                  <a:pt x="143001" y="47625"/>
                </a:lnTo>
                <a:lnTo>
                  <a:pt x="143001" y="71120"/>
                </a:lnTo>
                <a:lnTo>
                  <a:pt x="0" y="7112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3"/>
          <p:cNvSpPr/>
          <p:nvPr/>
        </p:nvSpPr>
        <p:spPr>
          <a:xfrm>
            <a:off x="3438271" y="1881885"/>
            <a:ext cx="143510" cy="81280"/>
          </a:xfrm>
          <a:custGeom>
            <a:rect b="b" l="l" r="r" t="t"/>
            <a:pathLst>
              <a:path extrusionOk="0" h="81280" w="143510">
                <a:moveTo>
                  <a:pt x="0" y="0"/>
                </a:moveTo>
                <a:lnTo>
                  <a:pt x="143509" y="0"/>
                </a:lnTo>
                <a:lnTo>
                  <a:pt x="143509" y="81152"/>
                </a:lnTo>
                <a:lnTo>
                  <a:pt x="115569" y="81152"/>
                </a:lnTo>
                <a:lnTo>
                  <a:pt x="115569" y="23494"/>
                </a:lnTo>
                <a:lnTo>
                  <a:pt x="0" y="234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3"/>
          <p:cNvSpPr/>
          <p:nvPr/>
        </p:nvSpPr>
        <p:spPr>
          <a:xfrm>
            <a:off x="3640709" y="1779777"/>
            <a:ext cx="60960" cy="67310"/>
          </a:xfrm>
          <a:custGeom>
            <a:rect b="b" l="l" r="r" t="t"/>
            <a:pathLst>
              <a:path extrusionOk="0" h="67310" w="60960">
                <a:moveTo>
                  <a:pt x="30479" y="0"/>
                </a:moveTo>
                <a:lnTo>
                  <a:pt x="21589" y="0"/>
                </a:lnTo>
                <a:lnTo>
                  <a:pt x="14350" y="3048"/>
                </a:lnTo>
                <a:lnTo>
                  <a:pt x="0" y="33527"/>
                </a:lnTo>
                <a:lnTo>
                  <a:pt x="545" y="40675"/>
                </a:lnTo>
                <a:lnTo>
                  <a:pt x="21589" y="66929"/>
                </a:lnTo>
                <a:lnTo>
                  <a:pt x="30479" y="66929"/>
                </a:lnTo>
                <a:lnTo>
                  <a:pt x="39624" y="66929"/>
                </a:lnTo>
                <a:lnTo>
                  <a:pt x="60960" y="33527"/>
                </a:lnTo>
                <a:lnTo>
                  <a:pt x="60416" y="26525"/>
                </a:lnTo>
                <a:lnTo>
                  <a:pt x="39496" y="0"/>
                </a:lnTo>
                <a:lnTo>
                  <a:pt x="3047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3"/>
          <p:cNvSpPr/>
          <p:nvPr/>
        </p:nvSpPr>
        <p:spPr>
          <a:xfrm>
            <a:off x="2976498" y="1765807"/>
            <a:ext cx="135890" cy="148590"/>
          </a:xfrm>
          <a:custGeom>
            <a:rect b="b" l="l" r="r" t="t"/>
            <a:pathLst>
              <a:path extrusionOk="0" h="148589" w="135889">
                <a:moveTo>
                  <a:pt x="8000" y="0"/>
                </a:moveTo>
                <a:lnTo>
                  <a:pt x="128269" y="0"/>
                </a:lnTo>
                <a:lnTo>
                  <a:pt x="128269" y="23494"/>
                </a:lnTo>
                <a:lnTo>
                  <a:pt x="82550" y="23494"/>
                </a:lnTo>
                <a:lnTo>
                  <a:pt x="82550" y="46481"/>
                </a:lnTo>
                <a:lnTo>
                  <a:pt x="98678" y="91693"/>
                </a:lnTo>
                <a:lnTo>
                  <a:pt x="135762" y="123443"/>
                </a:lnTo>
                <a:lnTo>
                  <a:pt x="117220" y="144017"/>
                </a:lnTo>
                <a:lnTo>
                  <a:pt x="101552" y="131712"/>
                </a:lnTo>
                <a:lnTo>
                  <a:pt x="88265" y="119014"/>
                </a:lnTo>
                <a:lnTo>
                  <a:pt x="77358" y="105959"/>
                </a:lnTo>
                <a:lnTo>
                  <a:pt x="68833" y="92582"/>
                </a:lnTo>
                <a:lnTo>
                  <a:pt x="64212" y="100512"/>
                </a:lnTo>
                <a:lnTo>
                  <a:pt x="39344" y="132133"/>
                </a:lnTo>
                <a:lnTo>
                  <a:pt x="20574" y="148081"/>
                </a:lnTo>
                <a:lnTo>
                  <a:pt x="0" y="130301"/>
                </a:lnTo>
                <a:lnTo>
                  <a:pt x="10217" y="124277"/>
                </a:lnTo>
                <a:lnTo>
                  <a:pt x="19923" y="116490"/>
                </a:lnTo>
                <a:lnTo>
                  <a:pt x="45180" y="83442"/>
                </a:lnTo>
                <a:lnTo>
                  <a:pt x="54609" y="47116"/>
                </a:lnTo>
                <a:lnTo>
                  <a:pt x="54609" y="23494"/>
                </a:lnTo>
                <a:lnTo>
                  <a:pt x="8000" y="23494"/>
                </a:lnTo>
                <a:lnTo>
                  <a:pt x="800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3"/>
          <p:cNvSpPr/>
          <p:nvPr/>
        </p:nvSpPr>
        <p:spPr>
          <a:xfrm>
            <a:off x="3395217" y="1756917"/>
            <a:ext cx="134620" cy="120014"/>
          </a:xfrm>
          <a:custGeom>
            <a:rect b="b" l="l" r="r" t="t"/>
            <a:pathLst>
              <a:path extrusionOk="0" h="120014" w="134620">
                <a:moveTo>
                  <a:pt x="9398" y="0"/>
                </a:moveTo>
                <a:lnTo>
                  <a:pt x="125095" y="0"/>
                </a:lnTo>
                <a:lnTo>
                  <a:pt x="125095" y="23241"/>
                </a:lnTo>
                <a:lnTo>
                  <a:pt x="81915" y="23241"/>
                </a:lnTo>
                <a:lnTo>
                  <a:pt x="81915" y="33274"/>
                </a:lnTo>
                <a:lnTo>
                  <a:pt x="104257" y="75362"/>
                </a:lnTo>
                <a:lnTo>
                  <a:pt x="134493" y="91186"/>
                </a:lnTo>
                <a:lnTo>
                  <a:pt x="116586" y="112522"/>
                </a:lnTo>
                <a:lnTo>
                  <a:pt x="101727" y="104118"/>
                </a:lnTo>
                <a:lnTo>
                  <a:pt x="88773" y="94726"/>
                </a:lnTo>
                <a:lnTo>
                  <a:pt x="77724" y="84357"/>
                </a:lnTo>
                <a:lnTo>
                  <a:pt x="68580" y="73025"/>
                </a:lnTo>
                <a:lnTo>
                  <a:pt x="65174" y="79053"/>
                </a:lnTo>
                <a:lnTo>
                  <a:pt x="34067" y="111093"/>
                </a:lnTo>
                <a:lnTo>
                  <a:pt x="19939" y="119761"/>
                </a:lnTo>
                <a:lnTo>
                  <a:pt x="0" y="100076"/>
                </a:lnTo>
                <a:lnTo>
                  <a:pt x="10882" y="95148"/>
                </a:lnTo>
                <a:lnTo>
                  <a:pt x="20859" y="88947"/>
                </a:lnTo>
                <a:lnTo>
                  <a:pt x="49815" y="53705"/>
                </a:lnTo>
                <a:lnTo>
                  <a:pt x="53721" y="34162"/>
                </a:lnTo>
                <a:lnTo>
                  <a:pt x="53721" y="23241"/>
                </a:lnTo>
                <a:lnTo>
                  <a:pt x="9398" y="23241"/>
                </a:lnTo>
                <a:lnTo>
                  <a:pt x="9398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3"/>
          <p:cNvSpPr/>
          <p:nvPr/>
        </p:nvSpPr>
        <p:spPr>
          <a:xfrm>
            <a:off x="3613403" y="1756155"/>
            <a:ext cx="116205" cy="114300"/>
          </a:xfrm>
          <a:custGeom>
            <a:rect b="b" l="l" r="r" t="t"/>
            <a:pathLst>
              <a:path extrusionOk="0" h="114300" w="116204">
                <a:moveTo>
                  <a:pt x="57785" y="0"/>
                </a:moveTo>
                <a:lnTo>
                  <a:pt x="99313" y="16002"/>
                </a:lnTo>
                <a:lnTo>
                  <a:pt x="115697" y="57150"/>
                </a:lnTo>
                <a:lnTo>
                  <a:pt x="114673" y="69131"/>
                </a:lnTo>
                <a:lnTo>
                  <a:pt x="90521" y="105171"/>
                </a:lnTo>
                <a:lnTo>
                  <a:pt x="57785" y="114173"/>
                </a:lnTo>
                <a:lnTo>
                  <a:pt x="45833" y="113170"/>
                </a:lnTo>
                <a:lnTo>
                  <a:pt x="9215" y="89493"/>
                </a:lnTo>
                <a:lnTo>
                  <a:pt x="0" y="57150"/>
                </a:lnTo>
                <a:lnTo>
                  <a:pt x="1023" y="45166"/>
                </a:lnTo>
                <a:lnTo>
                  <a:pt x="25120" y="9001"/>
                </a:lnTo>
                <a:lnTo>
                  <a:pt x="57785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3"/>
          <p:cNvSpPr/>
          <p:nvPr/>
        </p:nvSpPr>
        <p:spPr>
          <a:xfrm>
            <a:off x="3275710" y="1752092"/>
            <a:ext cx="58419" cy="205104"/>
          </a:xfrm>
          <a:custGeom>
            <a:rect b="b" l="l" r="r" t="t"/>
            <a:pathLst>
              <a:path extrusionOk="0" h="205105" w="58420">
                <a:moveTo>
                  <a:pt x="30352" y="0"/>
                </a:moveTo>
                <a:lnTo>
                  <a:pt x="57912" y="0"/>
                </a:lnTo>
                <a:lnTo>
                  <a:pt x="57912" y="204597"/>
                </a:lnTo>
                <a:lnTo>
                  <a:pt x="30352" y="204597"/>
                </a:lnTo>
                <a:lnTo>
                  <a:pt x="30352" y="96393"/>
                </a:lnTo>
                <a:lnTo>
                  <a:pt x="0" y="96393"/>
                </a:lnTo>
                <a:lnTo>
                  <a:pt x="0" y="73279"/>
                </a:lnTo>
                <a:lnTo>
                  <a:pt x="30352" y="73279"/>
                </a:lnTo>
                <a:lnTo>
                  <a:pt x="3035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3"/>
          <p:cNvSpPr/>
          <p:nvPr/>
        </p:nvSpPr>
        <p:spPr>
          <a:xfrm>
            <a:off x="3184779" y="1751202"/>
            <a:ext cx="114300" cy="165100"/>
          </a:xfrm>
          <a:custGeom>
            <a:rect b="b" l="l" r="r" t="t"/>
            <a:pathLst>
              <a:path extrusionOk="0" h="165100" w="114300">
                <a:moveTo>
                  <a:pt x="43687" y="0"/>
                </a:moveTo>
                <a:lnTo>
                  <a:pt x="71119" y="0"/>
                </a:lnTo>
                <a:lnTo>
                  <a:pt x="71119" y="27305"/>
                </a:lnTo>
                <a:lnTo>
                  <a:pt x="107568" y="27305"/>
                </a:lnTo>
                <a:lnTo>
                  <a:pt x="107568" y="51054"/>
                </a:lnTo>
                <a:lnTo>
                  <a:pt x="71373" y="51054"/>
                </a:lnTo>
                <a:lnTo>
                  <a:pt x="71373" y="66039"/>
                </a:lnTo>
                <a:lnTo>
                  <a:pt x="82931" y="108838"/>
                </a:lnTo>
                <a:lnTo>
                  <a:pt x="114299" y="140081"/>
                </a:lnTo>
                <a:lnTo>
                  <a:pt x="95122" y="159638"/>
                </a:lnTo>
                <a:lnTo>
                  <a:pt x="83520" y="149711"/>
                </a:lnTo>
                <a:lnTo>
                  <a:pt x="73453" y="139176"/>
                </a:lnTo>
                <a:lnTo>
                  <a:pt x="64887" y="128045"/>
                </a:lnTo>
                <a:lnTo>
                  <a:pt x="57784" y="116332"/>
                </a:lnTo>
                <a:lnTo>
                  <a:pt x="49950" y="130808"/>
                </a:lnTo>
                <a:lnTo>
                  <a:pt x="41306" y="143748"/>
                </a:lnTo>
                <a:lnTo>
                  <a:pt x="31853" y="155140"/>
                </a:lnTo>
                <a:lnTo>
                  <a:pt x="21589" y="164973"/>
                </a:lnTo>
                <a:lnTo>
                  <a:pt x="0" y="148082"/>
                </a:lnTo>
                <a:lnTo>
                  <a:pt x="9354" y="140914"/>
                </a:lnTo>
                <a:lnTo>
                  <a:pt x="17779" y="132556"/>
                </a:lnTo>
                <a:lnTo>
                  <a:pt x="40893" y="89106"/>
                </a:lnTo>
                <a:lnTo>
                  <a:pt x="43941" y="65277"/>
                </a:lnTo>
                <a:lnTo>
                  <a:pt x="43941" y="51054"/>
                </a:lnTo>
                <a:lnTo>
                  <a:pt x="7619" y="51054"/>
                </a:lnTo>
                <a:lnTo>
                  <a:pt x="7619" y="27305"/>
                </a:lnTo>
                <a:lnTo>
                  <a:pt x="43687" y="27305"/>
                </a:lnTo>
                <a:lnTo>
                  <a:pt x="43687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3"/>
          <p:cNvSpPr/>
          <p:nvPr/>
        </p:nvSpPr>
        <p:spPr>
          <a:xfrm>
            <a:off x="3759708" y="1747773"/>
            <a:ext cx="27940" cy="153670"/>
          </a:xfrm>
          <a:custGeom>
            <a:rect b="b" l="l" r="r" t="t"/>
            <a:pathLst>
              <a:path extrusionOk="0" h="153669" w="27939">
                <a:moveTo>
                  <a:pt x="0" y="0"/>
                </a:moveTo>
                <a:lnTo>
                  <a:pt x="27431" y="0"/>
                </a:lnTo>
                <a:lnTo>
                  <a:pt x="27431" y="153288"/>
                </a:lnTo>
                <a:lnTo>
                  <a:pt x="0" y="15328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3"/>
          <p:cNvSpPr/>
          <p:nvPr/>
        </p:nvSpPr>
        <p:spPr>
          <a:xfrm>
            <a:off x="3513073" y="1747773"/>
            <a:ext cx="69215" cy="125095"/>
          </a:xfrm>
          <a:custGeom>
            <a:rect b="b" l="l" r="r" t="t"/>
            <a:pathLst>
              <a:path extrusionOk="0" h="125094" w="69214">
                <a:moveTo>
                  <a:pt x="41275" y="0"/>
                </a:moveTo>
                <a:lnTo>
                  <a:pt x="68706" y="0"/>
                </a:lnTo>
                <a:lnTo>
                  <a:pt x="68706" y="124967"/>
                </a:lnTo>
                <a:lnTo>
                  <a:pt x="41275" y="124967"/>
                </a:lnTo>
                <a:lnTo>
                  <a:pt x="41275" y="72389"/>
                </a:lnTo>
                <a:lnTo>
                  <a:pt x="0" y="72389"/>
                </a:lnTo>
                <a:lnTo>
                  <a:pt x="0" y="49784"/>
                </a:lnTo>
                <a:lnTo>
                  <a:pt x="41275" y="49784"/>
                </a:lnTo>
                <a:lnTo>
                  <a:pt x="41275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3"/>
          <p:cNvSpPr/>
          <p:nvPr/>
        </p:nvSpPr>
        <p:spPr>
          <a:xfrm>
            <a:off x="3348354" y="1747773"/>
            <a:ext cx="27940" cy="215265"/>
          </a:xfrm>
          <a:custGeom>
            <a:rect b="b" l="l" r="r" t="t"/>
            <a:pathLst>
              <a:path extrusionOk="0" h="215264" w="27939">
                <a:moveTo>
                  <a:pt x="0" y="0"/>
                </a:moveTo>
                <a:lnTo>
                  <a:pt x="27812" y="0"/>
                </a:lnTo>
                <a:lnTo>
                  <a:pt x="27812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3"/>
          <p:cNvSpPr/>
          <p:nvPr/>
        </p:nvSpPr>
        <p:spPr>
          <a:xfrm>
            <a:off x="3125597" y="1747773"/>
            <a:ext cx="61594" cy="215265"/>
          </a:xfrm>
          <a:custGeom>
            <a:rect b="b" l="l" r="r" t="t"/>
            <a:pathLst>
              <a:path extrusionOk="0" h="215264" w="61594">
                <a:moveTo>
                  <a:pt x="0" y="0"/>
                </a:moveTo>
                <a:lnTo>
                  <a:pt x="27812" y="0"/>
                </a:lnTo>
                <a:lnTo>
                  <a:pt x="27812" y="82676"/>
                </a:lnTo>
                <a:lnTo>
                  <a:pt x="61467" y="82676"/>
                </a:lnTo>
                <a:lnTo>
                  <a:pt x="61467" y="106172"/>
                </a:lnTo>
                <a:lnTo>
                  <a:pt x="27812" y="106172"/>
                </a:lnTo>
                <a:lnTo>
                  <a:pt x="27812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3"/>
          <p:cNvSpPr/>
          <p:nvPr/>
        </p:nvSpPr>
        <p:spPr>
          <a:xfrm>
            <a:off x="3882897" y="1747773"/>
            <a:ext cx="414020" cy="215900"/>
          </a:xfrm>
          <a:custGeom>
            <a:rect b="b" l="l" r="r" t="t"/>
            <a:pathLst>
              <a:path extrusionOk="0" h="215900" w="414020">
                <a:moveTo>
                  <a:pt x="113156" y="128142"/>
                </a:moveTo>
                <a:lnTo>
                  <a:pt x="69633" y="134786"/>
                </a:lnTo>
                <a:lnTo>
                  <a:pt x="41195" y="162331"/>
                </a:lnTo>
                <a:lnTo>
                  <a:pt x="40004" y="171830"/>
                </a:lnTo>
                <a:lnTo>
                  <a:pt x="41149" y="181711"/>
                </a:lnTo>
                <a:lnTo>
                  <a:pt x="68705" y="209089"/>
                </a:lnTo>
                <a:lnTo>
                  <a:pt x="113156" y="215518"/>
                </a:lnTo>
                <a:lnTo>
                  <a:pt x="129776" y="214802"/>
                </a:lnTo>
                <a:lnTo>
                  <a:pt x="167512" y="203962"/>
                </a:lnTo>
                <a:lnTo>
                  <a:pt x="179827" y="192659"/>
                </a:lnTo>
                <a:lnTo>
                  <a:pt x="113156" y="192659"/>
                </a:lnTo>
                <a:lnTo>
                  <a:pt x="93561" y="191351"/>
                </a:lnTo>
                <a:lnTo>
                  <a:pt x="79549" y="187436"/>
                </a:lnTo>
                <a:lnTo>
                  <a:pt x="71133" y="180925"/>
                </a:lnTo>
                <a:lnTo>
                  <a:pt x="68325" y="171830"/>
                </a:lnTo>
                <a:lnTo>
                  <a:pt x="71133" y="162756"/>
                </a:lnTo>
                <a:lnTo>
                  <a:pt x="79549" y="156289"/>
                </a:lnTo>
                <a:lnTo>
                  <a:pt x="93561" y="152417"/>
                </a:lnTo>
                <a:lnTo>
                  <a:pt x="113156" y="151129"/>
                </a:lnTo>
                <a:lnTo>
                  <a:pt x="180008" y="151129"/>
                </a:lnTo>
                <a:lnTo>
                  <a:pt x="175900" y="145934"/>
                </a:lnTo>
                <a:lnTo>
                  <a:pt x="167639" y="139573"/>
                </a:lnTo>
                <a:lnTo>
                  <a:pt x="157091" y="134572"/>
                </a:lnTo>
                <a:lnTo>
                  <a:pt x="144494" y="131000"/>
                </a:lnTo>
                <a:lnTo>
                  <a:pt x="129849" y="128857"/>
                </a:lnTo>
                <a:lnTo>
                  <a:pt x="113156" y="128142"/>
                </a:lnTo>
                <a:close/>
              </a:path>
              <a:path extrusionOk="0" h="215900" w="414020">
                <a:moveTo>
                  <a:pt x="180008" y="151129"/>
                </a:moveTo>
                <a:lnTo>
                  <a:pt x="113156" y="151129"/>
                </a:lnTo>
                <a:lnTo>
                  <a:pt x="132845" y="152417"/>
                </a:lnTo>
                <a:lnTo>
                  <a:pt x="146939" y="156289"/>
                </a:lnTo>
                <a:lnTo>
                  <a:pt x="155412" y="162756"/>
                </a:lnTo>
                <a:lnTo>
                  <a:pt x="158241" y="171830"/>
                </a:lnTo>
                <a:lnTo>
                  <a:pt x="155412" y="180925"/>
                </a:lnTo>
                <a:lnTo>
                  <a:pt x="146938" y="187436"/>
                </a:lnTo>
                <a:lnTo>
                  <a:pt x="132845" y="191351"/>
                </a:lnTo>
                <a:lnTo>
                  <a:pt x="113156" y="192659"/>
                </a:lnTo>
                <a:lnTo>
                  <a:pt x="179827" y="192659"/>
                </a:lnTo>
                <a:lnTo>
                  <a:pt x="181800" y="190182"/>
                </a:lnTo>
                <a:lnTo>
                  <a:pt x="185372" y="181566"/>
                </a:lnTo>
                <a:lnTo>
                  <a:pt x="186562" y="171830"/>
                </a:lnTo>
                <a:lnTo>
                  <a:pt x="185374" y="162040"/>
                </a:lnTo>
                <a:lnTo>
                  <a:pt x="181816" y="153416"/>
                </a:lnTo>
                <a:lnTo>
                  <a:pt x="180008" y="151129"/>
                </a:lnTo>
                <a:close/>
              </a:path>
              <a:path extrusionOk="0" h="215900" w="414020">
                <a:moveTo>
                  <a:pt x="181737" y="0"/>
                </a:moveTo>
                <a:lnTo>
                  <a:pt x="154050" y="0"/>
                </a:lnTo>
                <a:lnTo>
                  <a:pt x="154050" y="37718"/>
                </a:lnTo>
                <a:lnTo>
                  <a:pt x="123189" y="37718"/>
                </a:lnTo>
                <a:lnTo>
                  <a:pt x="123189" y="58038"/>
                </a:lnTo>
                <a:lnTo>
                  <a:pt x="154050" y="58038"/>
                </a:lnTo>
                <a:lnTo>
                  <a:pt x="154050" y="68961"/>
                </a:lnTo>
                <a:lnTo>
                  <a:pt x="123189" y="68961"/>
                </a:lnTo>
                <a:lnTo>
                  <a:pt x="123189" y="89153"/>
                </a:lnTo>
                <a:lnTo>
                  <a:pt x="154050" y="89153"/>
                </a:lnTo>
                <a:lnTo>
                  <a:pt x="154050" y="126364"/>
                </a:lnTo>
                <a:lnTo>
                  <a:pt x="181737" y="126364"/>
                </a:lnTo>
                <a:lnTo>
                  <a:pt x="181737" y="0"/>
                </a:lnTo>
                <a:close/>
              </a:path>
              <a:path extrusionOk="0" h="215900" w="414020">
                <a:moveTo>
                  <a:pt x="106299" y="42672"/>
                </a:moveTo>
                <a:lnTo>
                  <a:pt x="79121" y="42672"/>
                </a:lnTo>
                <a:lnTo>
                  <a:pt x="77724" y="97281"/>
                </a:lnTo>
                <a:lnTo>
                  <a:pt x="0" y="97281"/>
                </a:lnTo>
                <a:lnTo>
                  <a:pt x="0" y="120396"/>
                </a:lnTo>
                <a:lnTo>
                  <a:pt x="92328" y="120396"/>
                </a:lnTo>
                <a:lnTo>
                  <a:pt x="106259" y="120181"/>
                </a:lnTo>
                <a:lnTo>
                  <a:pt x="118141" y="119538"/>
                </a:lnTo>
                <a:lnTo>
                  <a:pt x="127976" y="118467"/>
                </a:lnTo>
                <a:lnTo>
                  <a:pt x="135762" y="116966"/>
                </a:lnTo>
                <a:lnTo>
                  <a:pt x="133950" y="97027"/>
                </a:lnTo>
                <a:lnTo>
                  <a:pt x="104012" y="97027"/>
                </a:lnTo>
                <a:lnTo>
                  <a:pt x="106299" y="42672"/>
                </a:lnTo>
                <a:close/>
              </a:path>
              <a:path extrusionOk="0" h="215900" w="414020">
                <a:moveTo>
                  <a:pt x="51435" y="42672"/>
                </a:moveTo>
                <a:lnTo>
                  <a:pt x="23749" y="42672"/>
                </a:lnTo>
                <a:lnTo>
                  <a:pt x="26288" y="97281"/>
                </a:lnTo>
                <a:lnTo>
                  <a:pt x="52831" y="97281"/>
                </a:lnTo>
                <a:lnTo>
                  <a:pt x="51435" y="42672"/>
                </a:lnTo>
                <a:close/>
              </a:path>
              <a:path extrusionOk="0" h="215900" w="414020">
                <a:moveTo>
                  <a:pt x="133730" y="94614"/>
                </a:moveTo>
                <a:lnTo>
                  <a:pt x="127087" y="95688"/>
                </a:lnTo>
                <a:lnTo>
                  <a:pt x="119919" y="96440"/>
                </a:lnTo>
                <a:lnTo>
                  <a:pt x="112228" y="96883"/>
                </a:lnTo>
                <a:lnTo>
                  <a:pt x="104012" y="97027"/>
                </a:lnTo>
                <a:lnTo>
                  <a:pt x="133950" y="97027"/>
                </a:lnTo>
                <a:lnTo>
                  <a:pt x="133730" y="94614"/>
                </a:lnTo>
                <a:close/>
              </a:path>
              <a:path extrusionOk="0" h="215900" w="414020">
                <a:moveTo>
                  <a:pt x="124587" y="9143"/>
                </a:moveTo>
                <a:lnTo>
                  <a:pt x="5461" y="9143"/>
                </a:lnTo>
                <a:lnTo>
                  <a:pt x="5461" y="32003"/>
                </a:lnTo>
                <a:lnTo>
                  <a:pt x="124587" y="32003"/>
                </a:lnTo>
                <a:lnTo>
                  <a:pt x="124587" y="9143"/>
                </a:lnTo>
                <a:close/>
              </a:path>
              <a:path extrusionOk="0" h="215900" w="414020">
                <a:moveTo>
                  <a:pt x="325119" y="18414"/>
                </a:moveTo>
                <a:lnTo>
                  <a:pt x="218439" y="18414"/>
                </a:lnTo>
                <a:lnTo>
                  <a:pt x="218439" y="42037"/>
                </a:lnTo>
                <a:lnTo>
                  <a:pt x="293369" y="42037"/>
                </a:lnTo>
                <a:lnTo>
                  <a:pt x="282253" y="73757"/>
                </a:lnTo>
                <a:lnTo>
                  <a:pt x="263969" y="102060"/>
                </a:lnTo>
                <a:lnTo>
                  <a:pt x="238541" y="126958"/>
                </a:lnTo>
                <a:lnTo>
                  <a:pt x="205993" y="148462"/>
                </a:lnTo>
                <a:lnTo>
                  <a:pt x="227075" y="168148"/>
                </a:lnTo>
                <a:lnTo>
                  <a:pt x="266648" y="138144"/>
                </a:lnTo>
                <a:lnTo>
                  <a:pt x="296195" y="103187"/>
                </a:lnTo>
                <a:lnTo>
                  <a:pt x="315694" y="63277"/>
                </a:lnTo>
                <a:lnTo>
                  <a:pt x="325119" y="18414"/>
                </a:lnTo>
                <a:close/>
              </a:path>
              <a:path extrusionOk="0" h="215900" w="414020">
                <a:moveTo>
                  <a:pt x="380238" y="0"/>
                </a:moveTo>
                <a:lnTo>
                  <a:pt x="352171" y="0"/>
                </a:lnTo>
                <a:lnTo>
                  <a:pt x="352171" y="215264"/>
                </a:lnTo>
                <a:lnTo>
                  <a:pt x="380238" y="215264"/>
                </a:lnTo>
                <a:lnTo>
                  <a:pt x="380238" y="108330"/>
                </a:lnTo>
                <a:lnTo>
                  <a:pt x="413638" y="108330"/>
                </a:lnTo>
                <a:lnTo>
                  <a:pt x="413638" y="84709"/>
                </a:lnTo>
                <a:lnTo>
                  <a:pt x="380238" y="84709"/>
                </a:lnTo>
                <a:lnTo>
                  <a:pt x="380238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3"/>
          <p:cNvSpPr/>
          <p:nvPr/>
        </p:nvSpPr>
        <p:spPr>
          <a:xfrm>
            <a:off x="3878326" y="1743201"/>
            <a:ext cx="422783" cy="22466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3"/>
          <p:cNvSpPr/>
          <p:nvPr/>
        </p:nvSpPr>
        <p:spPr>
          <a:xfrm>
            <a:off x="4356227" y="1747773"/>
            <a:ext cx="633730" cy="215265"/>
          </a:xfrm>
          <a:custGeom>
            <a:rect b="b" l="l" r="r" t="t"/>
            <a:pathLst>
              <a:path extrusionOk="0" h="215264" w="633729">
                <a:moveTo>
                  <a:pt x="153162" y="152908"/>
                </a:moveTo>
                <a:lnTo>
                  <a:pt x="124515" y="154314"/>
                </a:lnTo>
                <a:lnTo>
                  <a:pt x="89439" y="155305"/>
                </a:lnTo>
                <a:lnTo>
                  <a:pt x="47934" y="155890"/>
                </a:lnTo>
                <a:lnTo>
                  <a:pt x="0" y="156083"/>
                </a:lnTo>
                <a:lnTo>
                  <a:pt x="2921" y="179704"/>
                </a:lnTo>
                <a:lnTo>
                  <a:pt x="42761" y="179468"/>
                </a:lnTo>
                <a:lnTo>
                  <a:pt x="81327" y="178768"/>
                </a:lnTo>
                <a:lnTo>
                  <a:pt x="118631" y="177615"/>
                </a:lnTo>
                <a:lnTo>
                  <a:pt x="154686" y="176022"/>
                </a:lnTo>
                <a:lnTo>
                  <a:pt x="153162" y="152908"/>
                </a:lnTo>
                <a:close/>
              </a:path>
              <a:path extrusionOk="0" h="215264" w="633729">
                <a:moveTo>
                  <a:pt x="288036" y="135509"/>
                </a:moveTo>
                <a:lnTo>
                  <a:pt x="260096" y="135509"/>
                </a:lnTo>
                <a:lnTo>
                  <a:pt x="260096" y="207772"/>
                </a:lnTo>
                <a:lnTo>
                  <a:pt x="403225" y="207772"/>
                </a:lnTo>
                <a:lnTo>
                  <a:pt x="403225" y="184276"/>
                </a:lnTo>
                <a:lnTo>
                  <a:pt x="288036" y="184276"/>
                </a:lnTo>
                <a:lnTo>
                  <a:pt x="288036" y="135509"/>
                </a:lnTo>
                <a:close/>
              </a:path>
              <a:path extrusionOk="0" h="215264" w="633729">
                <a:moveTo>
                  <a:pt x="399034" y="0"/>
                </a:moveTo>
                <a:lnTo>
                  <a:pt x="371601" y="0"/>
                </a:lnTo>
                <a:lnTo>
                  <a:pt x="371601" y="38608"/>
                </a:lnTo>
                <a:lnTo>
                  <a:pt x="329438" y="38608"/>
                </a:lnTo>
                <a:lnTo>
                  <a:pt x="329438" y="60960"/>
                </a:lnTo>
                <a:lnTo>
                  <a:pt x="371601" y="60960"/>
                </a:lnTo>
                <a:lnTo>
                  <a:pt x="371601" y="90297"/>
                </a:lnTo>
                <a:lnTo>
                  <a:pt x="321056" y="90297"/>
                </a:lnTo>
                <a:lnTo>
                  <a:pt x="321056" y="112649"/>
                </a:lnTo>
                <a:lnTo>
                  <a:pt x="371601" y="112649"/>
                </a:lnTo>
                <a:lnTo>
                  <a:pt x="371601" y="153924"/>
                </a:lnTo>
                <a:lnTo>
                  <a:pt x="399034" y="153924"/>
                </a:lnTo>
                <a:lnTo>
                  <a:pt x="399034" y="0"/>
                </a:lnTo>
                <a:close/>
              </a:path>
              <a:path extrusionOk="0" h="215264" w="633729">
                <a:moveTo>
                  <a:pt x="332739" y="13842"/>
                </a:moveTo>
                <a:lnTo>
                  <a:pt x="229362" y="13842"/>
                </a:lnTo>
                <a:lnTo>
                  <a:pt x="229362" y="37464"/>
                </a:lnTo>
                <a:lnTo>
                  <a:pt x="298958" y="37464"/>
                </a:lnTo>
                <a:lnTo>
                  <a:pt x="293979" y="49680"/>
                </a:lnTo>
                <a:lnTo>
                  <a:pt x="267208" y="83185"/>
                </a:lnTo>
                <a:lnTo>
                  <a:pt x="229667" y="107902"/>
                </a:lnTo>
                <a:lnTo>
                  <a:pt x="216281" y="113284"/>
                </a:lnTo>
                <a:lnTo>
                  <a:pt x="236347" y="134492"/>
                </a:lnTo>
                <a:lnTo>
                  <a:pt x="272256" y="113442"/>
                </a:lnTo>
                <a:lnTo>
                  <a:pt x="301878" y="86105"/>
                </a:lnTo>
                <a:lnTo>
                  <a:pt x="322929" y="52736"/>
                </a:lnTo>
                <a:lnTo>
                  <a:pt x="329239" y="33992"/>
                </a:lnTo>
                <a:lnTo>
                  <a:pt x="332739" y="13842"/>
                </a:lnTo>
                <a:close/>
              </a:path>
              <a:path extrusionOk="0" h="215264" w="633729">
                <a:moveTo>
                  <a:pt x="491871" y="86740"/>
                </a:moveTo>
                <a:lnTo>
                  <a:pt x="463550" y="86740"/>
                </a:lnTo>
                <a:lnTo>
                  <a:pt x="463550" y="156717"/>
                </a:lnTo>
                <a:lnTo>
                  <a:pt x="415289" y="157225"/>
                </a:lnTo>
                <a:lnTo>
                  <a:pt x="418464" y="180721"/>
                </a:lnTo>
                <a:lnTo>
                  <a:pt x="458781" y="180502"/>
                </a:lnTo>
                <a:lnTo>
                  <a:pt x="496681" y="179831"/>
                </a:lnTo>
                <a:lnTo>
                  <a:pt x="532175" y="178685"/>
                </a:lnTo>
                <a:lnTo>
                  <a:pt x="565276" y="177037"/>
                </a:lnTo>
                <a:lnTo>
                  <a:pt x="564025" y="156337"/>
                </a:lnTo>
                <a:lnTo>
                  <a:pt x="491871" y="156337"/>
                </a:lnTo>
                <a:lnTo>
                  <a:pt x="491871" y="86740"/>
                </a:lnTo>
                <a:close/>
              </a:path>
              <a:path extrusionOk="0" h="215264" w="633729">
                <a:moveTo>
                  <a:pt x="563880" y="153924"/>
                </a:moveTo>
                <a:lnTo>
                  <a:pt x="547592" y="154783"/>
                </a:lnTo>
                <a:lnTo>
                  <a:pt x="530161" y="155463"/>
                </a:lnTo>
                <a:lnTo>
                  <a:pt x="491871" y="156337"/>
                </a:lnTo>
                <a:lnTo>
                  <a:pt x="564025" y="156337"/>
                </a:lnTo>
                <a:lnTo>
                  <a:pt x="563880" y="153924"/>
                </a:lnTo>
                <a:close/>
              </a:path>
              <a:path extrusionOk="0" h="215264" w="633729">
                <a:moveTo>
                  <a:pt x="546988" y="21209"/>
                </a:moveTo>
                <a:lnTo>
                  <a:pt x="435863" y="21209"/>
                </a:lnTo>
                <a:lnTo>
                  <a:pt x="435863" y="44958"/>
                </a:lnTo>
                <a:lnTo>
                  <a:pt x="519557" y="44958"/>
                </a:lnTo>
                <a:lnTo>
                  <a:pt x="518701" y="75916"/>
                </a:lnTo>
                <a:lnTo>
                  <a:pt x="517667" y="100980"/>
                </a:lnTo>
                <a:lnTo>
                  <a:pt x="516467" y="120163"/>
                </a:lnTo>
                <a:lnTo>
                  <a:pt x="515112" y="133476"/>
                </a:lnTo>
                <a:lnTo>
                  <a:pt x="542163" y="135000"/>
                </a:lnTo>
                <a:lnTo>
                  <a:pt x="544256" y="106023"/>
                </a:lnTo>
                <a:lnTo>
                  <a:pt x="545766" y="77390"/>
                </a:lnTo>
                <a:lnTo>
                  <a:pt x="546681" y="49115"/>
                </a:lnTo>
                <a:lnTo>
                  <a:pt x="546988" y="21209"/>
                </a:lnTo>
                <a:close/>
              </a:path>
              <a:path extrusionOk="0" h="215264" w="633729">
                <a:moveTo>
                  <a:pt x="75946" y="13208"/>
                </a:moveTo>
                <a:lnTo>
                  <a:pt x="32638" y="28321"/>
                </a:lnTo>
                <a:lnTo>
                  <a:pt x="15112" y="67563"/>
                </a:lnTo>
                <a:lnTo>
                  <a:pt x="16184" y="79013"/>
                </a:lnTo>
                <a:lnTo>
                  <a:pt x="41332" y="113147"/>
                </a:lnTo>
                <a:lnTo>
                  <a:pt x="74675" y="121665"/>
                </a:lnTo>
                <a:lnTo>
                  <a:pt x="86937" y="120715"/>
                </a:lnTo>
                <a:lnTo>
                  <a:pt x="125176" y="98478"/>
                </a:lnTo>
                <a:lnTo>
                  <a:pt x="125431" y="98043"/>
                </a:lnTo>
                <a:lnTo>
                  <a:pt x="65912" y="98043"/>
                </a:lnTo>
                <a:lnTo>
                  <a:pt x="58420" y="95123"/>
                </a:lnTo>
                <a:lnTo>
                  <a:pt x="52337" y="89296"/>
                </a:lnTo>
                <a:lnTo>
                  <a:pt x="46609" y="83692"/>
                </a:lnTo>
                <a:lnTo>
                  <a:pt x="43687" y="76326"/>
                </a:lnTo>
                <a:lnTo>
                  <a:pt x="43687" y="58674"/>
                </a:lnTo>
                <a:lnTo>
                  <a:pt x="46609" y="51308"/>
                </a:lnTo>
                <a:lnTo>
                  <a:pt x="58038" y="39624"/>
                </a:lnTo>
                <a:lnTo>
                  <a:pt x="65659" y="36829"/>
                </a:lnTo>
                <a:lnTo>
                  <a:pt x="125730" y="36829"/>
                </a:lnTo>
                <a:lnTo>
                  <a:pt x="125497" y="36417"/>
                </a:lnTo>
                <a:lnTo>
                  <a:pt x="118237" y="28321"/>
                </a:lnTo>
                <a:lnTo>
                  <a:pt x="109307" y="21726"/>
                </a:lnTo>
                <a:lnTo>
                  <a:pt x="99282" y="17002"/>
                </a:lnTo>
                <a:lnTo>
                  <a:pt x="88161" y="14158"/>
                </a:lnTo>
                <a:lnTo>
                  <a:pt x="75946" y="13208"/>
                </a:lnTo>
                <a:close/>
              </a:path>
              <a:path extrusionOk="0" h="215264" w="633729">
                <a:moveTo>
                  <a:pt x="125730" y="36829"/>
                </a:moveTo>
                <a:lnTo>
                  <a:pt x="84200" y="36829"/>
                </a:lnTo>
                <a:lnTo>
                  <a:pt x="91694" y="39750"/>
                </a:lnTo>
                <a:lnTo>
                  <a:pt x="97598" y="45656"/>
                </a:lnTo>
                <a:lnTo>
                  <a:pt x="103377" y="51562"/>
                </a:lnTo>
                <a:lnTo>
                  <a:pt x="106198" y="58674"/>
                </a:lnTo>
                <a:lnTo>
                  <a:pt x="106247" y="76326"/>
                </a:lnTo>
                <a:lnTo>
                  <a:pt x="103377" y="83438"/>
                </a:lnTo>
                <a:lnTo>
                  <a:pt x="91948" y="95123"/>
                </a:lnTo>
                <a:lnTo>
                  <a:pt x="84327" y="98043"/>
                </a:lnTo>
                <a:lnTo>
                  <a:pt x="125431" y="98043"/>
                </a:lnTo>
                <a:lnTo>
                  <a:pt x="130571" y="89296"/>
                </a:lnTo>
                <a:lnTo>
                  <a:pt x="133800" y="78995"/>
                </a:lnTo>
                <a:lnTo>
                  <a:pt x="134874" y="67563"/>
                </a:lnTo>
                <a:lnTo>
                  <a:pt x="133828" y="56038"/>
                </a:lnTo>
                <a:lnTo>
                  <a:pt x="130698" y="45656"/>
                </a:lnTo>
                <a:lnTo>
                  <a:pt x="125730" y="36829"/>
                </a:lnTo>
                <a:close/>
              </a:path>
              <a:path extrusionOk="0" h="215264" w="633729">
                <a:moveTo>
                  <a:pt x="600837" y="0"/>
                </a:moveTo>
                <a:lnTo>
                  <a:pt x="572515" y="0"/>
                </a:lnTo>
                <a:lnTo>
                  <a:pt x="572515" y="215264"/>
                </a:lnTo>
                <a:lnTo>
                  <a:pt x="600837" y="215264"/>
                </a:lnTo>
                <a:lnTo>
                  <a:pt x="600837" y="114046"/>
                </a:lnTo>
                <a:lnTo>
                  <a:pt x="633349" y="114046"/>
                </a:lnTo>
                <a:lnTo>
                  <a:pt x="633349" y="90424"/>
                </a:lnTo>
                <a:lnTo>
                  <a:pt x="600837" y="90424"/>
                </a:lnTo>
                <a:lnTo>
                  <a:pt x="600837" y="0"/>
                </a:lnTo>
                <a:close/>
              </a:path>
              <a:path extrusionOk="0" h="215264" w="633729">
                <a:moveTo>
                  <a:pt x="190753" y="0"/>
                </a:moveTo>
                <a:lnTo>
                  <a:pt x="163068" y="0"/>
                </a:lnTo>
                <a:lnTo>
                  <a:pt x="163068" y="215264"/>
                </a:lnTo>
                <a:lnTo>
                  <a:pt x="190753" y="215264"/>
                </a:lnTo>
                <a:lnTo>
                  <a:pt x="190753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3"/>
          <p:cNvSpPr/>
          <p:nvPr/>
        </p:nvSpPr>
        <p:spPr>
          <a:xfrm>
            <a:off x="4356227" y="1900682"/>
            <a:ext cx="154940" cy="27305"/>
          </a:xfrm>
          <a:custGeom>
            <a:rect b="b" l="l" r="r" t="t"/>
            <a:pathLst>
              <a:path extrusionOk="0" h="27305" w="154939">
                <a:moveTo>
                  <a:pt x="153162" y="0"/>
                </a:moveTo>
                <a:lnTo>
                  <a:pt x="118631" y="24707"/>
                </a:lnTo>
                <a:lnTo>
                  <a:pt x="42761" y="26560"/>
                </a:lnTo>
                <a:lnTo>
                  <a:pt x="2921" y="26796"/>
                </a:lnTo>
                <a:lnTo>
                  <a:pt x="0" y="3175"/>
                </a:lnTo>
                <a:lnTo>
                  <a:pt x="47934" y="2982"/>
                </a:lnTo>
                <a:lnTo>
                  <a:pt x="89439" y="2397"/>
                </a:lnTo>
                <a:lnTo>
                  <a:pt x="124515" y="1406"/>
                </a:lnTo>
                <a:lnTo>
                  <a:pt x="15316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3"/>
          <p:cNvSpPr/>
          <p:nvPr/>
        </p:nvSpPr>
        <p:spPr>
          <a:xfrm>
            <a:off x="4616322" y="1883282"/>
            <a:ext cx="143510" cy="72390"/>
          </a:xfrm>
          <a:custGeom>
            <a:rect b="b" l="l" r="r" t="t"/>
            <a:pathLst>
              <a:path extrusionOk="0" h="72389" w="143510">
                <a:moveTo>
                  <a:pt x="0" y="0"/>
                </a:moveTo>
                <a:lnTo>
                  <a:pt x="27939" y="0"/>
                </a:lnTo>
                <a:lnTo>
                  <a:pt x="27939" y="48767"/>
                </a:lnTo>
                <a:lnTo>
                  <a:pt x="143128" y="48767"/>
                </a:lnTo>
                <a:lnTo>
                  <a:pt x="143128" y="72262"/>
                </a:lnTo>
                <a:lnTo>
                  <a:pt x="0" y="7226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3"/>
          <p:cNvSpPr/>
          <p:nvPr/>
        </p:nvSpPr>
        <p:spPr>
          <a:xfrm>
            <a:off x="4771516" y="1834514"/>
            <a:ext cx="150495" cy="93980"/>
          </a:xfrm>
          <a:custGeom>
            <a:rect b="b" l="l" r="r" t="t"/>
            <a:pathLst>
              <a:path extrusionOk="0" h="93980" w="150495">
                <a:moveTo>
                  <a:pt x="48260" y="0"/>
                </a:moveTo>
                <a:lnTo>
                  <a:pt x="76581" y="0"/>
                </a:lnTo>
                <a:lnTo>
                  <a:pt x="76581" y="69596"/>
                </a:lnTo>
                <a:lnTo>
                  <a:pt x="96297" y="69236"/>
                </a:lnTo>
                <a:lnTo>
                  <a:pt x="114871" y="68722"/>
                </a:lnTo>
                <a:lnTo>
                  <a:pt x="132302" y="68042"/>
                </a:lnTo>
                <a:lnTo>
                  <a:pt x="148590" y="67183"/>
                </a:lnTo>
                <a:lnTo>
                  <a:pt x="149987" y="90297"/>
                </a:lnTo>
                <a:lnTo>
                  <a:pt x="116885" y="91944"/>
                </a:lnTo>
                <a:lnTo>
                  <a:pt x="81391" y="93090"/>
                </a:lnTo>
                <a:lnTo>
                  <a:pt x="43491" y="93761"/>
                </a:lnTo>
                <a:lnTo>
                  <a:pt x="3175" y="93980"/>
                </a:lnTo>
                <a:lnTo>
                  <a:pt x="0" y="70485"/>
                </a:lnTo>
                <a:lnTo>
                  <a:pt x="10219" y="70459"/>
                </a:lnTo>
                <a:lnTo>
                  <a:pt x="21653" y="70373"/>
                </a:lnTo>
                <a:lnTo>
                  <a:pt x="34325" y="70217"/>
                </a:lnTo>
                <a:lnTo>
                  <a:pt x="48260" y="69976"/>
                </a:lnTo>
                <a:lnTo>
                  <a:pt x="4826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3"/>
          <p:cNvSpPr/>
          <p:nvPr/>
        </p:nvSpPr>
        <p:spPr>
          <a:xfrm>
            <a:off x="4399915" y="1784604"/>
            <a:ext cx="62865" cy="61594"/>
          </a:xfrm>
          <a:custGeom>
            <a:rect b="b" l="l" r="r" t="t"/>
            <a:pathLst>
              <a:path extrusionOk="0" h="61594" w="62864">
                <a:moveTo>
                  <a:pt x="31369" y="0"/>
                </a:moveTo>
                <a:lnTo>
                  <a:pt x="21971" y="0"/>
                </a:lnTo>
                <a:lnTo>
                  <a:pt x="14350" y="2794"/>
                </a:lnTo>
                <a:lnTo>
                  <a:pt x="8636" y="8636"/>
                </a:lnTo>
                <a:lnTo>
                  <a:pt x="2921" y="14478"/>
                </a:lnTo>
                <a:lnTo>
                  <a:pt x="0" y="21844"/>
                </a:lnTo>
                <a:lnTo>
                  <a:pt x="0" y="30734"/>
                </a:lnTo>
                <a:lnTo>
                  <a:pt x="0" y="39497"/>
                </a:lnTo>
                <a:lnTo>
                  <a:pt x="2921" y="46862"/>
                </a:lnTo>
                <a:lnTo>
                  <a:pt x="8762" y="52578"/>
                </a:lnTo>
                <a:lnTo>
                  <a:pt x="14732" y="58293"/>
                </a:lnTo>
                <a:lnTo>
                  <a:pt x="22225" y="61213"/>
                </a:lnTo>
                <a:lnTo>
                  <a:pt x="31369" y="61213"/>
                </a:lnTo>
                <a:lnTo>
                  <a:pt x="40639" y="61213"/>
                </a:lnTo>
                <a:lnTo>
                  <a:pt x="48260" y="58293"/>
                </a:lnTo>
                <a:lnTo>
                  <a:pt x="53975" y="52450"/>
                </a:lnTo>
                <a:lnTo>
                  <a:pt x="59689" y="46609"/>
                </a:lnTo>
                <a:lnTo>
                  <a:pt x="62611" y="39370"/>
                </a:lnTo>
                <a:lnTo>
                  <a:pt x="62611" y="30734"/>
                </a:lnTo>
                <a:lnTo>
                  <a:pt x="62611" y="22098"/>
                </a:lnTo>
                <a:lnTo>
                  <a:pt x="59689" y="14732"/>
                </a:lnTo>
                <a:lnTo>
                  <a:pt x="53848" y="8762"/>
                </a:lnTo>
                <a:lnTo>
                  <a:pt x="48006" y="2921"/>
                </a:lnTo>
                <a:lnTo>
                  <a:pt x="40512" y="0"/>
                </a:lnTo>
                <a:lnTo>
                  <a:pt x="3136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3"/>
          <p:cNvSpPr/>
          <p:nvPr/>
        </p:nvSpPr>
        <p:spPr>
          <a:xfrm>
            <a:off x="4792090" y="1768982"/>
            <a:ext cx="111125" cy="114300"/>
          </a:xfrm>
          <a:custGeom>
            <a:rect b="b" l="l" r="r" t="t"/>
            <a:pathLst>
              <a:path extrusionOk="0" h="114300" w="111125">
                <a:moveTo>
                  <a:pt x="0" y="0"/>
                </a:moveTo>
                <a:lnTo>
                  <a:pt x="111125" y="0"/>
                </a:lnTo>
                <a:lnTo>
                  <a:pt x="110817" y="27906"/>
                </a:lnTo>
                <a:lnTo>
                  <a:pt x="109902" y="56181"/>
                </a:lnTo>
                <a:lnTo>
                  <a:pt x="108392" y="84814"/>
                </a:lnTo>
                <a:lnTo>
                  <a:pt x="106299" y="113791"/>
                </a:lnTo>
                <a:lnTo>
                  <a:pt x="79248" y="112267"/>
                </a:lnTo>
                <a:lnTo>
                  <a:pt x="80603" y="98954"/>
                </a:lnTo>
                <a:lnTo>
                  <a:pt x="81803" y="79771"/>
                </a:lnTo>
                <a:lnTo>
                  <a:pt x="82837" y="54707"/>
                </a:lnTo>
                <a:lnTo>
                  <a:pt x="83693" y="23749"/>
                </a:lnTo>
                <a:lnTo>
                  <a:pt x="0" y="237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3"/>
          <p:cNvSpPr/>
          <p:nvPr/>
        </p:nvSpPr>
        <p:spPr>
          <a:xfrm>
            <a:off x="4572508" y="1761617"/>
            <a:ext cx="116839" cy="120650"/>
          </a:xfrm>
          <a:custGeom>
            <a:rect b="b" l="l" r="r" t="t"/>
            <a:pathLst>
              <a:path extrusionOk="0" h="120650" w="116839">
                <a:moveTo>
                  <a:pt x="13080" y="0"/>
                </a:moveTo>
                <a:lnTo>
                  <a:pt x="116458" y="0"/>
                </a:lnTo>
                <a:lnTo>
                  <a:pt x="112958" y="20149"/>
                </a:lnTo>
                <a:lnTo>
                  <a:pt x="97528" y="56257"/>
                </a:lnTo>
                <a:lnTo>
                  <a:pt x="71572" y="86717"/>
                </a:lnTo>
                <a:lnTo>
                  <a:pt x="38806" y="110910"/>
                </a:lnTo>
                <a:lnTo>
                  <a:pt x="20065" y="120650"/>
                </a:lnTo>
                <a:lnTo>
                  <a:pt x="0" y="99441"/>
                </a:lnTo>
                <a:lnTo>
                  <a:pt x="13386" y="94059"/>
                </a:lnTo>
                <a:lnTo>
                  <a:pt x="26320" y="87249"/>
                </a:lnTo>
                <a:lnTo>
                  <a:pt x="61835" y="58697"/>
                </a:lnTo>
                <a:lnTo>
                  <a:pt x="82676" y="23622"/>
                </a:lnTo>
                <a:lnTo>
                  <a:pt x="13080" y="23622"/>
                </a:lnTo>
                <a:lnTo>
                  <a:pt x="1308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3"/>
          <p:cNvSpPr/>
          <p:nvPr/>
        </p:nvSpPr>
        <p:spPr>
          <a:xfrm>
            <a:off x="4371340" y="1760982"/>
            <a:ext cx="120014" cy="108585"/>
          </a:xfrm>
          <a:custGeom>
            <a:rect b="b" l="l" r="r" t="t"/>
            <a:pathLst>
              <a:path extrusionOk="0" h="108585" w="120014">
                <a:moveTo>
                  <a:pt x="60833" y="0"/>
                </a:moveTo>
                <a:lnTo>
                  <a:pt x="103124" y="15112"/>
                </a:lnTo>
                <a:lnTo>
                  <a:pt x="119761" y="54355"/>
                </a:lnTo>
                <a:lnTo>
                  <a:pt x="118687" y="65787"/>
                </a:lnTo>
                <a:lnTo>
                  <a:pt x="93299" y="99939"/>
                </a:lnTo>
                <a:lnTo>
                  <a:pt x="59562" y="108457"/>
                </a:lnTo>
                <a:lnTo>
                  <a:pt x="47416" y="107507"/>
                </a:lnTo>
                <a:lnTo>
                  <a:pt x="9644" y="85324"/>
                </a:lnTo>
                <a:lnTo>
                  <a:pt x="0" y="54355"/>
                </a:lnTo>
                <a:lnTo>
                  <a:pt x="1095" y="42830"/>
                </a:lnTo>
                <a:lnTo>
                  <a:pt x="26810" y="8518"/>
                </a:lnTo>
                <a:lnTo>
                  <a:pt x="60833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3"/>
          <p:cNvSpPr/>
          <p:nvPr/>
        </p:nvSpPr>
        <p:spPr>
          <a:xfrm>
            <a:off x="4928742" y="1747773"/>
            <a:ext cx="60960" cy="215265"/>
          </a:xfrm>
          <a:custGeom>
            <a:rect b="b" l="l" r="r" t="t"/>
            <a:pathLst>
              <a:path extrusionOk="0" h="215264" w="60960">
                <a:moveTo>
                  <a:pt x="0" y="0"/>
                </a:moveTo>
                <a:lnTo>
                  <a:pt x="28321" y="0"/>
                </a:lnTo>
                <a:lnTo>
                  <a:pt x="28321" y="90424"/>
                </a:lnTo>
                <a:lnTo>
                  <a:pt x="60833" y="90424"/>
                </a:lnTo>
                <a:lnTo>
                  <a:pt x="60833" y="114046"/>
                </a:lnTo>
                <a:lnTo>
                  <a:pt x="28321" y="114046"/>
                </a:lnTo>
                <a:lnTo>
                  <a:pt x="28321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3"/>
          <p:cNvSpPr/>
          <p:nvPr/>
        </p:nvSpPr>
        <p:spPr>
          <a:xfrm>
            <a:off x="4677283" y="1747773"/>
            <a:ext cx="78105" cy="154305"/>
          </a:xfrm>
          <a:custGeom>
            <a:rect b="b" l="l" r="r" t="t"/>
            <a:pathLst>
              <a:path extrusionOk="0" h="154305" w="78104">
                <a:moveTo>
                  <a:pt x="50545" y="0"/>
                </a:moveTo>
                <a:lnTo>
                  <a:pt x="77977" y="0"/>
                </a:lnTo>
                <a:lnTo>
                  <a:pt x="77977" y="153924"/>
                </a:lnTo>
                <a:lnTo>
                  <a:pt x="50545" y="153924"/>
                </a:lnTo>
                <a:lnTo>
                  <a:pt x="50545" y="112649"/>
                </a:lnTo>
                <a:lnTo>
                  <a:pt x="0" y="112649"/>
                </a:lnTo>
                <a:lnTo>
                  <a:pt x="0" y="90297"/>
                </a:lnTo>
                <a:lnTo>
                  <a:pt x="50545" y="90297"/>
                </a:lnTo>
                <a:lnTo>
                  <a:pt x="50545" y="60960"/>
                </a:lnTo>
                <a:lnTo>
                  <a:pt x="8381" y="60960"/>
                </a:lnTo>
                <a:lnTo>
                  <a:pt x="8381" y="38608"/>
                </a:lnTo>
                <a:lnTo>
                  <a:pt x="50545" y="38608"/>
                </a:lnTo>
                <a:lnTo>
                  <a:pt x="50545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3"/>
          <p:cNvSpPr/>
          <p:nvPr/>
        </p:nvSpPr>
        <p:spPr>
          <a:xfrm>
            <a:off x="4519295" y="1747773"/>
            <a:ext cx="27940" cy="215265"/>
          </a:xfrm>
          <a:custGeom>
            <a:rect b="b" l="l" r="r" t="t"/>
            <a:pathLst>
              <a:path extrusionOk="0" h="215264" w="27939">
                <a:moveTo>
                  <a:pt x="0" y="0"/>
                </a:moveTo>
                <a:lnTo>
                  <a:pt x="27685" y="0"/>
                </a:lnTo>
                <a:lnTo>
                  <a:pt x="27685" y="215264"/>
                </a:lnTo>
                <a:lnTo>
                  <a:pt x="0" y="21526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3"/>
          <p:cNvSpPr/>
          <p:nvPr/>
        </p:nvSpPr>
        <p:spPr>
          <a:xfrm>
            <a:off x="5052567" y="1747773"/>
            <a:ext cx="601345" cy="210820"/>
          </a:xfrm>
          <a:custGeom>
            <a:rect b="b" l="l" r="r" t="t"/>
            <a:pathLst>
              <a:path extrusionOk="0" h="210819" w="601345">
                <a:moveTo>
                  <a:pt x="600964" y="130810"/>
                </a:moveTo>
                <a:lnTo>
                  <a:pt x="461899" y="130810"/>
                </a:lnTo>
                <a:lnTo>
                  <a:pt x="461899" y="210692"/>
                </a:lnTo>
                <a:lnTo>
                  <a:pt x="600964" y="210692"/>
                </a:lnTo>
                <a:lnTo>
                  <a:pt x="600964" y="187325"/>
                </a:lnTo>
                <a:lnTo>
                  <a:pt x="489331" y="187325"/>
                </a:lnTo>
                <a:lnTo>
                  <a:pt x="489331" y="154177"/>
                </a:lnTo>
                <a:lnTo>
                  <a:pt x="600964" y="154177"/>
                </a:lnTo>
                <a:lnTo>
                  <a:pt x="600964" y="130810"/>
                </a:lnTo>
                <a:close/>
              </a:path>
              <a:path extrusionOk="0" h="210819" w="601345">
                <a:moveTo>
                  <a:pt x="600964" y="154177"/>
                </a:moveTo>
                <a:lnTo>
                  <a:pt x="573786" y="154177"/>
                </a:lnTo>
                <a:lnTo>
                  <a:pt x="573786" y="187325"/>
                </a:lnTo>
                <a:lnTo>
                  <a:pt x="600964" y="187325"/>
                </a:lnTo>
                <a:lnTo>
                  <a:pt x="600964" y="154177"/>
                </a:lnTo>
                <a:close/>
              </a:path>
              <a:path extrusionOk="0" h="210819" w="601345">
                <a:moveTo>
                  <a:pt x="271653" y="148462"/>
                </a:moveTo>
                <a:lnTo>
                  <a:pt x="243205" y="148462"/>
                </a:lnTo>
                <a:lnTo>
                  <a:pt x="243205" y="210058"/>
                </a:lnTo>
                <a:lnTo>
                  <a:pt x="387350" y="210058"/>
                </a:lnTo>
                <a:lnTo>
                  <a:pt x="387350" y="186436"/>
                </a:lnTo>
                <a:lnTo>
                  <a:pt x="271653" y="186436"/>
                </a:lnTo>
                <a:lnTo>
                  <a:pt x="271653" y="148462"/>
                </a:lnTo>
                <a:close/>
              </a:path>
              <a:path extrusionOk="0" h="210819" w="601345">
                <a:moveTo>
                  <a:pt x="384556" y="0"/>
                </a:moveTo>
                <a:lnTo>
                  <a:pt x="356489" y="0"/>
                </a:lnTo>
                <a:lnTo>
                  <a:pt x="356489" y="154939"/>
                </a:lnTo>
                <a:lnTo>
                  <a:pt x="384556" y="154939"/>
                </a:lnTo>
                <a:lnTo>
                  <a:pt x="384556" y="91186"/>
                </a:lnTo>
                <a:lnTo>
                  <a:pt x="416179" y="91186"/>
                </a:lnTo>
                <a:lnTo>
                  <a:pt x="416179" y="67310"/>
                </a:lnTo>
                <a:lnTo>
                  <a:pt x="384556" y="67310"/>
                </a:lnTo>
                <a:lnTo>
                  <a:pt x="384556" y="0"/>
                </a:lnTo>
                <a:close/>
              </a:path>
              <a:path extrusionOk="0" h="210819" w="601345">
                <a:moveTo>
                  <a:pt x="278257" y="6096"/>
                </a:moveTo>
                <a:lnTo>
                  <a:pt x="236855" y="18796"/>
                </a:lnTo>
                <a:lnTo>
                  <a:pt x="220980" y="51562"/>
                </a:lnTo>
                <a:lnTo>
                  <a:pt x="221714" y="59727"/>
                </a:lnTo>
                <a:lnTo>
                  <a:pt x="246030" y="90281"/>
                </a:lnTo>
                <a:lnTo>
                  <a:pt x="263652" y="95885"/>
                </a:lnTo>
                <a:lnTo>
                  <a:pt x="263652" y="113537"/>
                </a:lnTo>
                <a:lnTo>
                  <a:pt x="235743" y="114109"/>
                </a:lnTo>
                <a:lnTo>
                  <a:pt x="204216" y="114300"/>
                </a:lnTo>
                <a:lnTo>
                  <a:pt x="207264" y="137540"/>
                </a:lnTo>
                <a:lnTo>
                  <a:pt x="241149" y="137281"/>
                </a:lnTo>
                <a:lnTo>
                  <a:pt x="276320" y="136509"/>
                </a:lnTo>
                <a:lnTo>
                  <a:pt x="312777" y="135237"/>
                </a:lnTo>
                <a:lnTo>
                  <a:pt x="350520" y="133476"/>
                </a:lnTo>
                <a:lnTo>
                  <a:pt x="348805" y="112902"/>
                </a:lnTo>
                <a:lnTo>
                  <a:pt x="291973" y="112902"/>
                </a:lnTo>
                <a:lnTo>
                  <a:pt x="291973" y="95885"/>
                </a:lnTo>
                <a:lnTo>
                  <a:pt x="328864" y="74295"/>
                </a:lnTo>
                <a:lnTo>
                  <a:pt x="268732" y="74295"/>
                </a:lnTo>
                <a:lnTo>
                  <a:pt x="261493" y="72262"/>
                </a:lnTo>
                <a:lnTo>
                  <a:pt x="256412" y="68199"/>
                </a:lnTo>
                <a:lnTo>
                  <a:pt x="251333" y="64008"/>
                </a:lnTo>
                <a:lnTo>
                  <a:pt x="248793" y="58547"/>
                </a:lnTo>
                <a:lnTo>
                  <a:pt x="248793" y="44703"/>
                </a:lnTo>
                <a:lnTo>
                  <a:pt x="251333" y="39242"/>
                </a:lnTo>
                <a:lnTo>
                  <a:pt x="261620" y="31241"/>
                </a:lnTo>
                <a:lnTo>
                  <a:pt x="268986" y="29210"/>
                </a:lnTo>
                <a:lnTo>
                  <a:pt x="328789" y="29210"/>
                </a:lnTo>
                <a:lnTo>
                  <a:pt x="326566" y="25701"/>
                </a:lnTo>
                <a:lnTo>
                  <a:pt x="319659" y="18796"/>
                </a:lnTo>
                <a:lnTo>
                  <a:pt x="311153" y="13221"/>
                </a:lnTo>
                <a:lnTo>
                  <a:pt x="301434" y="9255"/>
                </a:lnTo>
                <a:lnTo>
                  <a:pt x="290476" y="6883"/>
                </a:lnTo>
                <a:lnTo>
                  <a:pt x="278257" y="6096"/>
                </a:lnTo>
                <a:close/>
              </a:path>
              <a:path extrusionOk="0" h="210819" w="601345">
                <a:moveTo>
                  <a:pt x="497586" y="32258"/>
                </a:moveTo>
                <a:lnTo>
                  <a:pt x="469519" y="32258"/>
                </a:lnTo>
                <a:lnTo>
                  <a:pt x="469405" y="39242"/>
                </a:lnTo>
                <a:lnTo>
                  <a:pt x="468542" y="47934"/>
                </a:lnTo>
                <a:lnTo>
                  <a:pt x="445629" y="85391"/>
                </a:lnTo>
                <a:lnTo>
                  <a:pt x="415798" y="104012"/>
                </a:lnTo>
                <a:lnTo>
                  <a:pt x="435610" y="123571"/>
                </a:lnTo>
                <a:lnTo>
                  <a:pt x="470785" y="96089"/>
                </a:lnTo>
                <a:lnTo>
                  <a:pt x="484251" y="76962"/>
                </a:lnTo>
                <a:lnTo>
                  <a:pt x="517546" y="76962"/>
                </a:lnTo>
                <a:lnTo>
                  <a:pt x="497672" y="38100"/>
                </a:lnTo>
                <a:lnTo>
                  <a:pt x="497586" y="32258"/>
                </a:lnTo>
                <a:close/>
              </a:path>
              <a:path extrusionOk="0" h="210819" w="601345">
                <a:moveTo>
                  <a:pt x="600964" y="0"/>
                </a:moveTo>
                <a:lnTo>
                  <a:pt x="573532" y="0"/>
                </a:lnTo>
                <a:lnTo>
                  <a:pt x="573532" y="46989"/>
                </a:lnTo>
                <a:lnTo>
                  <a:pt x="533019" y="46989"/>
                </a:lnTo>
                <a:lnTo>
                  <a:pt x="533019" y="69976"/>
                </a:lnTo>
                <a:lnTo>
                  <a:pt x="573532" y="69976"/>
                </a:lnTo>
                <a:lnTo>
                  <a:pt x="573532" y="121792"/>
                </a:lnTo>
                <a:lnTo>
                  <a:pt x="600964" y="121792"/>
                </a:lnTo>
                <a:lnTo>
                  <a:pt x="600964" y="0"/>
                </a:lnTo>
                <a:close/>
              </a:path>
              <a:path extrusionOk="0" h="210819" w="601345">
                <a:moveTo>
                  <a:pt x="517546" y="76962"/>
                </a:moveTo>
                <a:lnTo>
                  <a:pt x="484251" y="76962"/>
                </a:lnTo>
                <a:lnTo>
                  <a:pt x="493537" y="88487"/>
                </a:lnTo>
                <a:lnTo>
                  <a:pt x="504634" y="98869"/>
                </a:lnTo>
                <a:lnTo>
                  <a:pt x="517540" y="108108"/>
                </a:lnTo>
                <a:lnTo>
                  <a:pt x="532257" y="116204"/>
                </a:lnTo>
                <a:lnTo>
                  <a:pt x="550164" y="94996"/>
                </a:lnTo>
                <a:lnTo>
                  <a:pt x="538924" y="90687"/>
                </a:lnTo>
                <a:lnTo>
                  <a:pt x="528794" y="85367"/>
                </a:lnTo>
                <a:lnTo>
                  <a:pt x="519874" y="79119"/>
                </a:lnTo>
                <a:lnTo>
                  <a:pt x="517546" y="76962"/>
                </a:lnTo>
                <a:close/>
              </a:path>
              <a:path extrusionOk="0" h="210819" w="601345">
                <a:moveTo>
                  <a:pt x="348615" y="110616"/>
                </a:moveTo>
                <a:lnTo>
                  <a:pt x="291973" y="112902"/>
                </a:lnTo>
                <a:lnTo>
                  <a:pt x="348805" y="112902"/>
                </a:lnTo>
                <a:lnTo>
                  <a:pt x="348615" y="110616"/>
                </a:lnTo>
                <a:close/>
              </a:path>
              <a:path extrusionOk="0" h="210819" w="601345">
                <a:moveTo>
                  <a:pt x="328789" y="29210"/>
                </a:moveTo>
                <a:lnTo>
                  <a:pt x="287655" y="29210"/>
                </a:lnTo>
                <a:lnTo>
                  <a:pt x="294894" y="31241"/>
                </a:lnTo>
                <a:lnTo>
                  <a:pt x="305181" y="39242"/>
                </a:lnTo>
                <a:lnTo>
                  <a:pt x="307848" y="44703"/>
                </a:lnTo>
                <a:lnTo>
                  <a:pt x="307848" y="58547"/>
                </a:lnTo>
                <a:lnTo>
                  <a:pt x="305181" y="64008"/>
                </a:lnTo>
                <a:lnTo>
                  <a:pt x="300101" y="68199"/>
                </a:lnTo>
                <a:lnTo>
                  <a:pt x="295021" y="72262"/>
                </a:lnTo>
                <a:lnTo>
                  <a:pt x="287782" y="74295"/>
                </a:lnTo>
                <a:lnTo>
                  <a:pt x="328864" y="74295"/>
                </a:lnTo>
                <a:lnTo>
                  <a:pt x="329014" y="74082"/>
                </a:lnTo>
                <a:lnTo>
                  <a:pt x="332524" y="67310"/>
                </a:lnTo>
                <a:lnTo>
                  <a:pt x="334692" y="59727"/>
                </a:lnTo>
                <a:lnTo>
                  <a:pt x="335407" y="51562"/>
                </a:lnTo>
                <a:lnTo>
                  <a:pt x="334428" y="42084"/>
                </a:lnTo>
                <a:lnTo>
                  <a:pt x="331485" y="33464"/>
                </a:lnTo>
                <a:lnTo>
                  <a:pt x="328789" y="29210"/>
                </a:lnTo>
                <a:close/>
              </a:path>
              <a:path extrusionOk="0" h="210819" w="601345">
                <a:moveTo>
                  <a:pt x="540766" y="8889"/>
                </a:moveTo>
                <a:lnTo>
                  <a:pt x="425196" y="8889"/>
                </a:lnTo>
                <a:lnTo>
                  <a:pt x="425196" y="32258"/>
                </a:lnTo>
                <a:lnTo>
                  <a:pt x="540766" y="32258"/>
                </a:lnTo>
                <a:lnTo>
                  <a:pt x="540766" y="8889"/>
                </a:lnTo>
                <a:close/>
              </a:path>
              <a:path extrusionOk="0" h="210819" w="601345">
                <a:moveTo>
                  <a:pt x="199771" y="162178"/>
                </a:moveTo>
                <a:lnTo>
                  <a:pt x="0" y="162178"/>
                </a:lnTo>
                <a:lnTo>
                  <a:pt x="0" y="185547"/>
                </a:lnTo>
                <a:lnTo>
                  <a:pt x="199771" y="185547"/>
                </a:lnTo>
                <a:lnTo>
                  <a:pt x="199771" y="162178"/>
                </a:lnTo>
                <a:close/>
              </a:path>
              <a:path extrusionOk="0" h="210819" w="601345">
                <a:moveTo>
                  <a:pt x="113792" y="123189"/>
                </a:moveTo>
                <a:lnTo>
                  <a:pt x="85725" y="123189"/>
                </a:lnTo>
                <a:lnTo>
                  <a:pt x="85725" y="162178"/>
                </a:lnTo>
                <a:lnTo>
                  <a:pt x="113792" y="162178"/>
                </a:lnTo>
                <a:lnTo>
                  <a:pt x="113792" y="123189"/>
                </a:lnTo>
                <a:close/>
              </a:path>
              <a:path extrusionOk="0" h="210819" w="601345">
                <a:moveTo>
                  <a:pt x="58293" y="16128"/>
                </a:moveTo>
                <a:lnTo>
                  <a:pt x="30099" y="16128"/>
                </a:lnTo>
                <a:lnTo>
                  <a:pt x="30099" y="123189"/>
                </a:lnTo>
                <a:lnTo>
                  <a:pt x="169418" y="123189"/>
                </a:lnTo>
                <a:lnTo>
                  <a:pt x="169418" y="99822"/>
                </a:lnTo>
                <a:lnTo>
                  <a:pt x="58293" y="99822"/>
                </a:lnTo>
                <a:lnTo>
                  <a:pt x="58293" y="72136"/>
                </a:lnTo>
                <a:lnTo>
                  <a:pt x="169418" y="72136"/>
                </a:lnTo>
                <a:lnTo>
                  <a:pt x="169418" y="48640"/>
                </a:lnTo>
                <a:lnTo>
                  <a:pt x="58293" y="48640"/>
                </a:lnTo>
                <a:lnTo>
                  <a:pt x="58293" y="16128"/>
                </a:lnTo>
                <a:close/>
              </a:path>
              <a:path extrusionOk="0" h="210819" w="601345">
                <a:moveTo>
                  <a:pt x="169418" y="72136"/>
                </a:moveTo>
                <a:lnTo>
                  <a:pt x="141478" y="72136"/>
                </a:lnTo>
                <a:lnTo>
                  <a:pt x="141478" y="99822"/>
                </a:lnTo>
                <a:lnTo>
                  <a:pt x="169418" y="99822"/>
                </a:lnTo>
                <a:lnTo>
                  <a:pt x="169418" y="72136"/>
                </a:lnTo>
                <a:close/>
              </a:path>
              <a:path extrusionOk="0" h="210819" w="601345">
                <a:moveTo>
                  <a:pt x="169418" y="16128"/>
                </a:moveTo>
                <a:lnTo>
                  <a:pt x="141478" y="16128"/>
                </a:lnTo>
                <a:lnTo>
                  <a:pt x="141478" y="48640"/>
                </a:lnTo>
                <a:lnTo>
                  <a:pt x="169418" y="48640"/>
                </a:lnTo>
                <a:lnTo>
                  <a:pt x="169418" y="16128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3"/>
          <p:cNvSpPr/>
          <p:nvPr/>
        </p:nvSpPr>
        <p:spPr>
          <a:xfrm>
            <a:off x="5541898" y="1901951"/>
            <a:ext cx="84455" cy="33655"/>
          </a:xfrm>
          <a:custGeom>
            <a:rect b="b" l="l" r="r" t="t"/>
            <a:pathLst>
              <a:path extrusionOk="0" h="33655" w="84454">
                <a:moveTo>
                  <a:pt x="0" y="0"/>
                </a:moveTo>
                <a:lnTo>
                  <a:pt x="0" y="33147"/>
                </a:lnTo>
                <a:lnTo>
                  <a:pt x="84454" y="33147"/>
                </a:lnTo>
                <a:lnTo>
                  <a:pt x="84454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3"/>
          <p:cNvSpPr/>
          <p:nvPr/>
        </p:nvSpPr>
        <p:spPr>
          <a:xfrm>
            <a:off x="5295772" y="1896236"/>
            <a:ext cx="144145" cy="61594"/>
          </a:xfrm>
          <a:custGeom>
            <a:rect b="b" l="l" r="r" t="t"/>
            <a:pathLst>
              <a:path extrusionOk="0" h="61594" w="144145">
                <a:moveTo>
                  <a:pt x="0" y="0"/>
                </a:moveTo>
                <a:lnTo>
                  <a:pt x="28448" y="0"/>
                </a:lnTo>
                <a:lnTo>
                  <a:pt x="28448" y="37973"/>
                </a:lnTo>
                <a:lnTo>
                  <a:pt x="144144" y="37973"/>
                </a:lnTo>
                <a:lnTo>
                  <a:pt x="144144" y="61595"/>
                </a:lnTo>
                <a:lnTo>
                  <a:pt x="0" y="6159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3"/>
          <p:cNvSpPr/>
          <p:nvPr/>
        </p:nvSpPr>
        <p:spPr>
          <a:xfrm>
            <a:off x="5514466" y="1878583"/>
            <a:ext cx="139065" cy="80010"/>
          </a:xfrm>
          <a:custGeom>
            <a:rect b="b" l="l" r="r" t="t"/>
            <a:pathLst>
              <a:path extrusionOk="0" h="80010" w="139064">
                <a:moveTo>
                  <a:pt x="0" y="0"/>
                </a:moveTo>
                <a:lnTo>
                  <a:pt x="139065" y="0"/>
                </a:lnTo>
                <a:lnTo>
                  <a:pt x="139065" y="79882"/>
                </a:lnTo>
                <a:lnTo>
                  <a:pt x="0" y="7988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3"/>
          <p:cNvSpPr/>
          <p:nvPr/>
        </p:nvSpPr>
        <p:spPr>
          <a:xfrm>
            <a:off x="5110860" y="1819910"/>
            <a:ext cx="83185" cy="27940"/>
          </a:xfrm>
          <a:custGeom>
            <a:rect b="b" l="l" r="r" t="t"/>
            <a:pathLst>
              <a:path extrusionOk="0" h="27939" w="83185">
                <a:moveTo>
                  <a:pt x="0" y="0"/>
                </a:moveTo>
                <a:lnTo>
                  <a:pt x="0" y="27686"/>
                </a:lnTo>
                <a:lnTo>
                  <a:pt x="83185" y="27686"/>
                </a:lnTo>
                <a:lnTo>
                  <a:pt x="8318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3"/>
          <p:cNvSpPr/>
          <p:nvPr/>
        </p:nvSpPr>
        <p:spPr>
          <a:xfrm>
            <a:off x="5301360" y="1776983"/>
            <a:ext cx="59055" cy="45085"/>
          </a:xfrm>
          <a:custGeom>
            <a:rect b="b" l="l" r="r" t="t"/>
            <a:pathLst>
              <a:path extrusionOk="0" h="45085" w="59054">
                <a:moveTo>
                  <a:pt x="29463" y="0"/>
                </a:moveTo>
                <a:lnTo>
                  <a:pt x="20192" y="0"/>
                </a:lnTo>
                <a:lnTo>
                  <a:pt x="12826" y="2031"/>
                </a:lnTo>
                <a:lnTo>
                  <a:pt x="7747" y="5968"/>
                </a:lnTo>
                <a:lnTo>
                  <a:pt x="2539" y="10032"/>
                </a:lnTo>
                <a:lnTo>
                  <a:pt x="0" y="15493"/>
                </a:lnTo>
                <a:lnTo>
                  <a:pt x="0" y="22351"/>
                </a:lnTo>
                <a:lnTo>
                  <a:pt x="0" y="29337"/>
                </a:lnTo>
                <a:lnTo>
                  <a:pt x="2539" y="34798"/>
                </a:lnTo>
                <a:lnTo>
                  <a:pt x="7619" y="38988"/>
                </a:lnTo>
                <a:lnTo>
                  <a:pt x="12700" y="43052"/>
                </a:lnTo>
                <a:lnTo>
                  <a:pt x="19938" y="45085"/>
                </a:lnTo>
                <a:lnTo>
                  <a:pt x="29463" y="45085"/>
                </a:lnTo>
                <a:lnTo>
                  <a:pt x="38988" y="45085"/>
                </a:lnTo>
                <a:lnTo>
                  <a:pt x="46227" y="43052"/>
                </a:lnTo>
                <a:lnTo>
                  <a:pt x="51308" y="38988"/>
                </a:lnTo>
                <a:lnTo>
                  <a:pt x="56387" y="34798"/>
                </a:lnTo>
                <a:lnTo>
                  <a:pt x="59054" y="29337"/>
                </a:lnTo>
                <a:lnTo>
                  <a:pt x="59054" y="22351"/>
                </a:lnTo>
                <a:lnTo>
                  <a:pt x="59054" y="15493"/>
                </a:lnTo>
                <a:lnTo>
                  <a:pt x="56387" y="10032"/>
                </a:lnTo>
                <a:lnTo>
                  <a:pt x="51180" y="5968"/>
                </a:lnTo>
                <a:lnTo>
                  <a:pt x="46100" y="2031"/>
                </a:lnTo>
                <a:lnTo>
                  <a:pt x="38862" y="0"/>
                </a:lnTo>
                <a:lnTo>
                  <a:pt x="29463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3"/>
          <p:cNvSpPr/>
          <p:nvPr/>
        </p:nvSpPr>
        <p:spPr>
          <a:xfrm>
            <a:off x="5052567" y="1763902"/>
            <a:ext cx="200025" cy="169545"/>
          </a:xfrm>
          <a:custGeom>
            <a:rect b="b" l="l" r="r" t="t"/>
            <a:pathLst>
              <a:path extrusionOk="0" h="169544" w="200025">
                <a:moveTo>
                  <a:pt x="30099" y="0"/>
                </a:moveTo>
                <a:lnTo>
                  <a:pt x="58293" y="0"/>
                </a:lnTo>
                <a:lnTo>
                  <a:pt x="58293" y="32512"/>
                </a:lnTo>
                <a:lnTo>
                  <a:pt x="141478" y="32512"/>
                </a:lnTo>
                <a:lnTo>
                  <a:pt x="141478" y="0"/>
                </a:lnTo>
                <a:lnTo>
                  <a:pt x="169418" y="0"/>
                </a:lnTo>
                <a:lnTo>
                  <a:pt x="169418" y="107061"/>
                </a:lnTo>
                <a:lnTo>
                  <a:pt x="113792" y="107061"/>
                </a:lnTo>
                <a:lnTo>
                  <a:pt x="113792" y="146050"/>
                </a:lnTo>
                <a:lnTo>
                  <a:pt x="199771" y="146050"/>
                </a:lnTo>
                <a:lnTo>
                  <a:pt x="199771" y="169418"/>
                </a:lnTo>
                <a:lnTo>
                  <a:pt x="0" y="169418"/>
                </a:lnTo>
                <a:lnTo>
                  <a:pt x="0" y="146050"/>
                </a:lnTo>
                <a:lnTo>
                  <a:pt x="85725" y="146050"/>
                </a:lnTo>
                <a:lnTo>
                  <a:pt x="85725" y="107061"/>
                </a:lnTo>
                <a:lnTo>
                  <a:pt x="30099" y="107061"/>
                </a:lnTo>
                <a:lnTo>
                  <a:pt x="3009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3"/>
          <p:cNvSpPr/>
          <p:nvPr/>
        </p:nvSpPr>
        <p:spPr>
          <a:xfrm>
            <a:off x="5468365" y="1756664"/>
            <a:ext cx="134620" cy="114935"/>
          </a:xfrm>
          <a:custGeom>
            <a:rect b="b" l="l" r="r" t="t"/>
            <a:pathLst>
              <a:path extrusionOk="0" h="114935" w="134620">
                <a:moveTo>
                  <a:pt x="9398" y="0"/>
                </a:moveTo>
                <a:lnTo>
                  <a:pt x="124968" y="0"/>
                </a:lnTo>
                <a:lnTo>
                  <a:pt x="124968" y="23368"/>
                </a:lnTo>
                <a:lnTo>
                  <a:pt x="81787" y="23368"/>
                </a:lnTo>
                <a:lnTo>
                  <a:pt x="81787" y="28321"/>
                </a:lnTo>
                <a:lnTo>
                  <a:pt x="104076" y="70229"/>
                </a:lnTo>
                <a:lnTo>
                  <a:pt x="134366" y="86106"/>
                </a:lnTo>
                <a:lnTo>
                  <a:pt x="116459" y="107314"/>
                </a:lnTo>
                <a:lnTo>
                  <a:pt x="101742" y="99218"/>
                </a:lnTo>
                <a:lnTo>
                  <a:pt x="88836" y="89979"/>
                </a:lnTo>
                <a:lnTo>
                  <a:pt x="77739" y="79597"/>
                </a:lnTo>
                <a:lnTo>
                  <a:pt x="68453" y="68072"/>
                </a:lnTo>
                <a:lnTo>
                  <a:pt x="65170" y="74193"/>
                </a:lnTo>
                <a:lnTo>
                  <a:pt x="33639" y="106299"/>
                </a:lnTo>
                <a:lnTo>
                  <a:pt x="19812" y="114681"/>
                </a:lnTo>
                <a:lnTo>
                  <a:pt x="0" y="95123"/>
                </a:lnTo>
                <a:lnTo>
                  <a:pt x="10810" y="90193"/>
                </a:lnTo>
                <a:lnTo>
                  <a:pt x="20764" y="83978"/>
                </a:lnTo>
                <a:lnTo>
                  <a:pt x="49815" y="48736"/>
                </a:lnTo>
                <a:lnTo>
                  <a:pt x="53721" y="29210"/>
                </a:lnTo>
                <a:lnTo>
                  <a:pt x="53721" y="23368"/>
                </a:lnTo>
                <a:lnTo>
                  <a:pt x="9398" y="23368"/>
                </a:lnTo>
                <a:lnTo>
                  <a:pt x="9398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3"/>
          <p:cNvSpPr/>
          <p:nvPr/>
        </p:nvSpPr>
        <p:spPr>
          <a:xfrm>
            <a:off x="5256784" y="1753870"/>
            <a:ext cx="146685" cy="131445"/>
          </a:xfrm>
          <a:custGeom>
            <a:rect b="b" l="l" r="r" t="t"/>
            <a:pathLst>
              <a:path extrusionOk="0" h="131444" w="146685">
                <a:moveTo>
                  <a:pt x="74040" y="0"/>
                </a:moveTo>
                <a:lnTo>
                  <a:pt x="115442" y="12700"/>
                </a:lnTo>
                <a:lnTo>
                  <a:pt x="131190" y="45465"/>
                </a:lnTo>
                <a:lnTo>
                  <a:pt x="130476" y="53631"/>
                </a:lnTo>
                <a:lnTo>
                  <a:pt x="106045" y="84185"/>
                </a:lnTo>
                <a:lnTo>
                  <a:pt x="87756" y="89788"/>
                </a:lnTo>
                <a:lnTo>
                  <a:pt x="87756" y="106806"/>
                </a:lnTo>
                <a:lnTo>
                  <a:pt x="144399" y="104520"/>
                </a:lnTo>
                <a:lnTo>
                  <a:pt x="146303" y="127380"/>
                </a:lnTo>
                <a:lnTo>
                  <a:pt x="108561" y="129141"/>
                </a:lnTo>
                <a:lnTo>
                  <a:pt x="72104" y="130413"/>
                </a:lnTo>
                <a:lnTo>
                  <a:pt x="36933" y="131185"/>
                </a:lnTo>
                <a:lnTo>
                  <a:pt x="3048" y="131444"/>
                </a:lnTo>
                <a:lnTo>
                  <a:pt x="0" y="108203"/>
                </a:lnTo>
                <a:lnTo>
                  <a:pt x="16216" y="108156"/>
                </a:lnTo>
                <a:lnTo>
                  <a:pt x="31527" y="108013"/>
                </a:lnTo>
                <a:lnTo>
                  <a:pt x="45934" y="107775"/>
                </a:lnTo>
                <a:lnTo>
                  <a:pt x="59436" y="107441"/>
                </a:lnTo>
                <a:lnTo>
                  <a:pt x="59436" y="89788"/>
                </a:lnTo>
                <a:lnTo>
                  <a:pt x="50125" y="87528"/>
                </a:lnTo>
                <a:lnTo>
                  <a:pt x="41814" y="84185"/>
                </a:lnTo>
                <a:lnTo>
                  <a:pt x="17478" y="53560"/>
                </a:lnTo>
                <a:lnTo>
                  <a:pt x="16763" y="45465"/>
                </a:lnTo>
                <a:lnTo>
                  <a:pt x="17744" y="35917"/>
                </a:lnTo>
                <a:lnTo>
                  <a:pt x="50911" y="3159"/>
                </a:lnTo>
                <a:lnTo>
                  <a:pt x="61874" y="787"/>
                </a:lnTo>
                <a:lnTo>
                  <a:pt x="7404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3"/>
          <p:cNvSpPr/>
          <p:nvPr/>
        </p:nvSpPr>
        <p:spPr>
          <a:xfrm>
            <a:off x="5585586" y="1747773"/>
            <a:ext cx="67945" cy="121920"/>
          </a:xfrm>
          <a:custGeom>
            <a:rect b="b" l="l" r="r" t="t"/>
            <a:pathLst>
              <a:path extrusionOk="0" h="121919" w="67945">
                <a:moveTo>
                  <a:pt x="40512" y="0"/>
                </a:moveTo>
                <a:lnTo>
                  <a:pt x="67945" y="0"/>
                </a:lnTo>
                <a:lnTo>
                  <a:pt x="67945" y="121792"/>
                </a:lnTo>
                <a:lnTo>
                  <a:pt x="40512" y="121792"/>
                </a:lnTo>
                <a:lnTo>
                  <a:pt x="40512" y="69976"/>
                </a:lnTo>
                <a:lnTo>
                  <a:pt x="0" y="69976"/>
                </a:lnTo>
                <a:lnTo>
                  <a:pt x="0" y="46989"/>
                </a:lnTo>
                <a:lnTo>
                  <a:pt x="40512" y="46989"/>
                </a:lnTo>
                <a:lnTo>
                  <a:pt x="4051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3"/>
          <p:cNvSpPr/>
          <p:nvPr/>
        </p:nvSpPr>
        <p:spPr>
          <a:xfrm>
            <a:off x="5409057" y="1747773"/>
            <a:ext cx="59690" cy="154940"/>
          </a:xfrm>
          <a:custGeom>
            <a:rect b="b" l="l" r="r" t="t"/>
            <a:pathLst>
              <a:path extrusionOk="0" h="154939" w="59689">
                <a:moveTo>
                  <a:pt x="0" y="0"/>
                </a:moveTo>
                <a:lnTo>
                  <a:pt x="28066" y="0"/>
                </a:lnTo>
                <a:lnTo>
                  <a:pt x="28066" y="67310"/>
                </a:lnTo>
                <a:lnTo>
                  <a:pt x="59689" y="67310"/>
                </a:lnTo>
                <a:lnTo>
                  <a:pt x="59689" y="91186"/>
                </a:lnTo>
                <a:lnTo>
                  <a:pt x="28066" y="91186"/>
                </a:lnTo>
                <a:lnTo>
                  <a:pt x="28066" y="154939"/>
                </a:lnTo>
                <a:lnTo>
                  <a:pt x="0" y="15493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3"/>
          <p:cNvSpPr/>
          <p:nvPr/>
        </p:nvSpPr>
        <p:spPr>
          <a:xfrm>
            <a:off x="5669153" y="1914905"/>
            <a:ext cx="41275" cy="57785"/>
          </a:xfrm>
          <a:custGeom>
            <a:rect b="b" l="l" r="r" t="t"/>
            <a:pathLst>
              <a:path extrusionOk="0" h="57785" w="41275">
                <a:moveTo>
                  <a:pt x="41021" y="0"/>
                </a:moveTo>
                <a:lnTo>
                  <a:pt x="11937" y="0"/>
                </a:lnTo>
                <a:lnTo>
                  <a:pt x="0" y="57404"/>
                </a:lnTo>
                <a:lnTo>
                  <a:pt x="23875" y="57404"/>
                </a:lnTo>
                <a:lnTo>
                  <a:pt x="41021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3"/>
          <p:cNvSpPr/>
          <p:nvPr/>
        </p:nvSpPr>
        <p:spPr>
          <a:xfrm>
            <a:off x="5669153" y="1914905"/>
            <a:ext cx="41275" cy="57785"/>
          </a:xfrm>
          <a:custGeom>
            <a:rect b="b" l="l" r="r" t="t"/>
            <a:pathLst>
              <a:path extrusionOk="0" h="57785" w="41275">
                <a:moveTo>
                  <a:pt x="11937" y="0"/>
                </a:moveTo>
                <a:lnTo>
                  <a:pt x="41021" y="0"/>
                </a:lnTo>
                <a:lnTo>
                  <a:pt x="23875" y="57404"/>
                </a:lnTo>
                <a:lnTo>
                  <a:pt x="0" y="57404"/>
                </a:lnTo>
                <a:lnTo>
                  <a:pt x="11937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3"/>
          <p:cNvSpPr/>
          <p:nvPr/>
        </p:nvSpPr>
        <p:spPr>
          <a:xfrm>
            <a:off x="5784088" y="1747773"/>
            <a:ext cx="397510" cy="208279"/>
          </a:xfrm>
          <a:custGeom>
            <a:rect b="b" l="l" r="r" t="t"/>
            <a:pathLst>
              <a:path extrusionOk="0" h="208280" w="397510">
                <a:moveTo>
                  <a:pt x="199771" y="160400"/>
                </a:moveTo>
                <a:lnTo>
                  <a:pt x="0" y="160400"/>
                </a:lnTo>
                <a:lnTo>
                  <a:pt x="0" y="183514"/>
                </a:lnTo>
                <a:lnTo>
                  <a:pt x="199771" y="183514"/>
                </a:lnTo>
                <a:lnTo>
                  <a:pt x="199771" y="160400"/>
                </a:lnTo>
                <a:close/>
              </a:path>
              <a:path extrusionOk="0" h="208280" w="397510">
                <a:moveTo>
                  <a:pt x="280797" y="133223"/>
                </a:moveTo>
                <a:lnTo>
                  <a:pt x="252602" y="133223"/>
                </a:lnTo>
                <a:lnTo>
                  <a:pt x="252602" y="207772"/>
                </a:lnTo>
                <a:lnTo>
                  <a:pt x="397256" y="207772"/>
                </a:lnTo>
                <a:lnTo>
                  <a:pt x="397256" y="184276"/>
                </a:lnTo>
                <a:lnTo>
                  <a:pt x="280797" y="184276"/>
                </a:lnTo>
                <a:lnTo>
                  <a:pt x="280797" y="133223"/>
                </a:lnTo>
                <a:close/>
              </a:path>
              <a:path extrusionOk="0" h="208280" w="397510">
                <a:moveTo>
                  <a:pt x="393064" y="0"/>
                </a:moveTo>
                <a:lnTo>
                  <a:pt x="365633" y="0"/>
                </a:lnTo>
                <a:lnTo>
                  <a:pt x="365633" y="153924"/>
                </a:lnTo>
                <a:lnTo>
                  <a:pt x="393064" y="153924"/>
                </a:lnTo>
                <a:lnTo>
                  <a:pt x="393064" y="0"/>
                </a:lnTo>
                <a:close/>
              </a:path>
              <a:path extrusionOk="0" h="208280" w="397510">
                <a:moveTo>
                  <a:pt x="342264" y="12953"/>
                </a:moveTo>
                <a:lnTo>
                  <a:pt x="284225" y="12953"/>
                </a:lnTo>
                <a:lnTo>
                  <a:pt x="284225" y="36067"/>
                </a:lnTo>
                <a:lnTo>
                  <a:pt x="313689" y="36067"/>
                </a:lnTo>
                <a:lnTo>
                  <a:pt x="312594" y="46212"/>
                </a:lnTo>
                <a:lnTo>
                  <a:pt x="297878" y="89098"/>
                </a:lnTo>
                <a:lnTo>
                  <a:pt x="277875" y="115315"/>
                </a:lnTo>
                <a:lnTo>
                  <a:pt x="303022" y="130175"/>
                </a:lnTo>
                <a:lnTo>
                  <a:pt x="326310" y="91991"/>
                </a:lnTo>
                <a:lnTo>
                  <a:pt x="339707" y="45521"/>
                </a:lnTo>
                <a:lnTo>
                  <a:pt x="341622" y="29458"/>
                </a:lnTo>
                <a:lnTo>
                  <a:pt x="342264" y="12953"/>
                </a:lnTo>
                <a:close/>
              </a:path>
              <a:path extrusionOk="0" h="208280" w="397510">
                <a:moveTo>
                  <a:pt x="278257" y="12953"/>
                </a:moveTo>
                <a:lnTo>
                  <a:pt x="219710" y="12953"/>
                </a:lnTo>
                <a:lnTo>
                  <a:pt x="219710" y="36067"/>
                </a:lnTo>
                <a:lnTo>
                  <a:pt x="249300" y="36067"/>
                </a:lnTo>
                <a:lnTo>
                  <a:pt x="247265" y="45640"/>
                </a:lnTo>
                <a:lnTo>
                  <a:pt x="230237" y="81434"/>
                </a:lnTo>
                <a:lnTo>
                  <a:pt x="211074" y="100329"/>
                </a:lnTo>
                <a:lnTo>
                  <a:pt x="234314" y="115570"/>
                </a:lnTo>
                <a:lnTo>
                  <a:pt x="253146" y="94589"/>
                </a:lnTo>
                <a:lnTo>
                  <a:pt x="266763" y="70500"/>
                </a:lnTo>
                <a:lnTo>
                  <a:pt x="275141" y="43293"/>
                </a:lnTo>
                <a:lnTo>
                  <a:pt x="278257" y="12953"/>
                </a:lnTo>
                <a:close/>
              </a:path>
              <a:path extrusionOk="0" h="208280" w="397510">
                <a:moveTo>
                  <a:pt x="57150" y="18287"/>
                </a:moveTo>
                <a:lnTo>
                  <a:pt x="28956" y="18287"/>
                </a:lnTo>
                <a:lnTo>
                  <a:pt x="28956" y="109474"/>
                </a:lnTo>
                <a:lnTo>
                  <a:pt x="175387" y="109474"/>
                </a:lnTo>
                <a:lnTo>
                  <a:pt x="175387" y="86105"/>
                </a:lnTo>
                <a:lnTo>
                  <a:pt x="57150" y="86105"/>
                </a:lnTo>
                <a:lnTo>
                  <a:pt x="57150" y="18287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3"/>
          <p:cNvSpPr/>
          <p:nvPr/>
        </p:nvSpPr>
        <p:spPr>
          <a:xfrm>
            <a:off x="5784088" y="1908175"/>
            <a:ext cx="200025" cy="23495"/>
          </a:xfrm>
          <a:custGeom>
            <a:rect b="b" l="l" r="r" t="t"/>
            <a:pathLst>
              <a:path extrusionOk="0" h="23494" w="200025">
                <a:moveTo>
                  <a:pt x="0" y="0"/>
                </a:moveTo>
                <a:lnTo>
                  <a:pt x="199771" y="0"/>
                </a:lnTo>
                <a:lnTo>
                  <a:pt x="199771" y="23113"/>
                </a:lnTo>
                <a:lnTo>
                  <a:pt x="0" y="2311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3"/>
          <p:cNvSpPr/>
          <p:nvPr/>
        </p:nvSpPr>
        <p:spPr>
          <a:xfrm>
            <a:off x="6036690" y="1880997"/>
            <a:ext cx="144780" cy="74930"/>
          </a:xfrm>
          <a:custGeom>
            <a:rect b="b" l="l" r="r" t="t"/>
            <a:pathLst>
              <a:path extrusionOk="0" h="74930" w="144779">
                <a:moveTo>
                  <a:pt x="0" y="0"/>
                </a:moveTo>
                <a:lnTo>
                  <a:pt x="28194" y="0"/>
                </a:lnTo>
                <a:lnTo>
                  <a:pt x="28194" y="51053"/>
                </a:lnTo>
                <a:lnTo>
                  <a:pt x="144653" y="51053"/>
                </a:lnTo>
                <a:lnTo>
                  <a:pt x="144653" y="74549"/>
                </a:lnTo>
                <a:lnTo>
                  <a:pt x="0" y="74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3"/>
          <p:cNvSpPr/>
          <p:nvPr/>
        </p:nvSpPr>
        <p:spPr>
          <a:xfrm>
            <a:off x="5813044" y="1766061"/>
            <a:ext cx="146685" cy="91440"/>
          </a:xfrm>
          <a:custGeom>
            <a:rect b="b" l="l" r="r" t="t"/>
            <a:pathLst>
              <a:path extrusionOk="0" h="91439" w="146685">
                <a:moveTo>
                  <a:pt x="0" y="0"/>
                </a:moveTo>
                <a:lnTo>
                  <a:pt x="28193" y="0"/>
                </a:lnTo>
                <a:lnTo>
                  <a:pt x="28193" y="67817"/>
                </a:lnTo>
                <a:lnTo>
                  <a:pt x="146430" y="67817"/>
                </a:lnTo>
                <a:lnTo>
                  <a:pt x="146430" y="91186"/>
                </a:lnTo>
                <a:lnTo>
                  <a:pt x="0" y="911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3"/>
          <p:cNvSpPr/>
          <p:nvPr/>
        </p:nvSpPr>
        <p:spPr>
          <a:xfrm>
            <a:off x="6061964" y="1760727"/>
            <a:ext cx="64769" cy="117475"/>
          </a:xfrm>
          <a:custGeom>
            <a:rect b="b" l="l" r="r" t="t"/>
            <a:pathLst>
              <a:path extrusionOk="0" h="117475" w="64770">
                <a:moveTo>
                  <a:pt x="6350" y="0"/>
                </a:moveTo>
                <a:lnTo>
                  <a:pt x="64388" y="0"/>
                </a:lnTo>
                <a:lnTo>
                  <a:pt x="63746" y="16504"/>
                </a:lnTo>
                <a:lnTo>
                  <a:pt x="54101" y="64135"/>
                </a:lnTo>
                <a:lnTo>
                  <a:pt x="33956" y="105604"/>
                </a:lnTo>
                <a:lnTo>
                  <a:pt x="25146" y="117221"/>
                </a:lnTo>
                <a:lnTo>
                  <a:pt x="0" y="102362"/>
                </a:lnTo>
                <a:lnTo>
                  <a:pt x="7429" y="94622"/>
                </a:lnTo>
                <a:lnTo>
                  <a:pt x="14097" y="85883"/>
                </a:lnTo>
                <a:lnTo>
                  <a:pt x="32575" y="43687"/>
                </a:lnTo>
                <a:lnTo>
                  <a:pt x="35813" y="23113"/>
                </a:lnTo>
                <a:lnTo>
                  <a:pt x="6350" y="23113"/>
                </a:lnTo>
                <a:lnTo>
                  <a:pt x="635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3"/>
          <p:cNvSpPr/>
          <p:nvPr/>
        </p:nvSpPr>
        <p:spPr>
          <a:xfrm>
            <a:off x="5995161" y="1760727"/>
            <a:ext cx="67310" cy="102870"/>
          </a:xfrm>
          <a:custGeom>
            <a:rect b="b" l="l" r="r" t="t"/>
            <a:pathLst>
              <a:path extrusionOk="0" h="102869" w="67310">
                <a:moveTo>
                  <a:pt x="8636" y="0"/>
                </a:moveTo>
                <a:lnTo>
                  <a:pt x="67183" y="0"/>
                </a:lnTo>
                <a:lnTo>
                  <a:pt x="64067" y="30339"/>
                </a:lnTo>
                <a:lnTo>
                  <a:pt x="55689" y="57546"/>
                </a:lnTo>
                <a:lnTo>
                  <a:pt x="42072" y="81635"/>
                </a:lnTo>
                <a:lnTo>
                  <a:pt x="23240" y="102616"/>
                </a:lnTo>
                <a:lnTo>
                  <a:pt x="0" y="87375"/>
                </a:lnTo>
                <a:lnTo>
                  <a:pt x="6832" y="82109"/>
                </a:lnTo>
                <a:lnTo>
                  <a:pt x="13223" y="75818"/>
                </a:lnTo>
                <a:lnTo>
                  <a:pt x="33289" y="41878"/>
                </a:lnTo>
                <a:lnTo>
                  <a:pt x="38226" y="23113"/>
                </a:lnTo>
                <a:lnTo>
                  <a:pt x="8636" y="23113"/>
                </a:lnTo>
                <a:lnTo>
                  <a:pt x="8636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3"/>
          <p:cNvSpPr/>
          <p:nvPr/>
        </p:nvSpPr>
        <p:spPr>
          <a:xfrm>
            <a:off x="6149721" y="1747773"/>
            <a:ext cx="27940" cy="154305"/>
          </a:xfrm>
          <a:custGeom>
            <a:rect b="b" l="l" r="r" t="t"/>
            <a:pathLst>
              <a:path extrusionOk="0" h="154305" w="27939">
                <a:moveTo>
                  <a:pt x="0" y="0"/>
                </a:moveTo>
                <a:lnTo>
                  <a:pt x="27431" y="0"/>
                </a:lnTo>
                <a:lnTo>
                  <a:pt x="27431" y="153924"/>
                </a:lnTo>
                <a:lnTo>
                  <a:pt x="0" y="15392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3"/>
          <p:cNvSpPr/>
          <p:nvPr/>
        </p:nvSpPr>
        <p:spPr>
          <a:xfrm>
            <a:off x="6259321" y="1740154"/>
            <a:ext cx="1360424" cy="22745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3"/>
          <p:cNvSpPr/>
          <p:nvPr/>
        </p:nvSpPr>
        <p:spPr>
          <a:xfrm>
            <a:off x="1215961" y="2549782"/>
            <a:ext cx="55880" cy="12700"/>
          </a:xfrm>
          <a:custGeom>
            <a:rect b="b" l="l" r="r" t="t"/>
            <a:pathLst>
              <a:path extrusionOk="0" h="12700" w="55880">
                <a:moveTo>
                  <a:pt x="0" y="12569"/>
                </a:moveTo>
                <a:lnTo>
                  <a:pt x="55424" y="12569"/>
                </a:lnTo>
                <a:lnTo>
                  <a:pt x="55424" y="0"/>
                </a:lnTo>
                <a:lnTo>
                  <a:pt x="0" y="0"/>
                </a:lnTo>
                <a:lnTo>
                  <a:pt x="0" y="12569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3"/>
          <p:cNvSpPr/>
          <p:nvPr/>
        </p:nvSpPr>
        <p:spPr>
          <a:xfrm>
            <a:off x="1215961" y="2549782"/>
            <a:ext cx="55880" cy="12700"/>
          </a:xfrm>
          <a:custGeom>
            <a:rect b="b" l="l" r="r" t="t"/>
            <a:pathLst>
              <a:path extrusionOk="0" h="12700" w="55880">
                <a:moveTo>
                  <a:pt x="0" y="12569"/>
                </a:moveTo>
                <a:lnTo>
                  <a:pt x="55424" y="12569"/>
                </a:lnTo>
                <a:lnTo>
                  <a:pt x="55424" y="0"/>
                </a:lnTo>
                <a:lnTo>
                  <a:pt x="0" y="0"/>
                </a:lnTo>
                <a:lnTo>
                  <a:pt x="0" y="12569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3"/>
          <p:cNvSpPr/>
          <p:nvPr/>
        </p:nvSpPr>
        <p:spPr>
          <a:xfrm>
            <a:off x="1501775" y="2440939"/>
            <a:ext cx="347345" cy="191135"/>
          </a:xfrm>
          <a:custGeom>
            <a:rect b="b" l="l" r="r" t="t"/>
            <a:pathLst>
              <a:path extrusionOk="0" h="191135" w="347344">
                <a:moveTo>
                  <a:pt x="236347" y="121665"/>
                </a:moveTo>
                <a:lnTo>
                  <a:pt x="221487" y="121665"/>
                </a:lnTo>
                <a:lnTo>
                  <a:pt x="221487" y="183642"/>
                </a:lnTo>
                <a:lnTo>
                  <a:pt x="346963" y="183642"/>
                </a:lnTo>
                <a:lnTo>
                  <a:pt x="346963" y="170307"/>
                </a:lnTo>
                <a:lnTo>
                  <a:pt x="236347" y="170307"/>
                </a:lnTo>
                <a:lnTo>
                  <a:pt x="236347" y="121665"/>
                </a:lnTo>
                <a:close/>
              </a:path>
              <a:path extrusionOk="0" h="191135" w="347344">
                <a:moveTo>
                  <a:pt x="342011" y="0"/>
                </a:moveTo>
                <a:lnTo>
                  <a:pt x="327151" y="0"/>
                </a:lnTo>
                <a:lnTo>
                  <a:pt x="327151" y="139446"/>
                </a:lnTo>
                <a:lnTo>
                  <a:pt x="342011" y="139446"/>
                </a:lnTo>
                <a:lnTo>
                  <a:pt x="342011" y="0"/>
                </a:lnTo>
                <a:close/>
              </a:path>
              <a:path extrusionOk="0" h="191135" w="347344">
                <a:moveTo>
                  <a:pt x="247650" y="7365"/>
                </a:moveTo>
                <a:lnTo>
                  <a:pt x="211836" y="20700"/>
                </a:lnTo>
                <a:lnTo>
                  <a:pt x="197612" y="55752"/>
                </a:lnTo>
                <a:lnTo>
                  <a:pt x="198497" y="66014"/>
                </a:lnTo>
                <a:lnTo>
                  <a:pt x="228044" y="100853"/>
                </a:lnTo>
                <a:lnTo>
                  <a:pt x="247650" y="104267"/>
                </a:lnTo>
                <a:lnTo>
                  <a:pt x="257887" y="103411"/>
                </a:lnTo>
                <a:lnTo>
                  <a:pt x="267255" y="100853"/>
                </a:lnTo>
                <a:lnTo>
                  <a:pt x="275742" y="96605"/>
                </a:lnTo>
                <a:lnTo>
                  <a:pt x="282848" y="91059"/>
                </a:lnTo>
                <a:lnTo>
                  <a:pt x="247650" y="91059"/>
                </a:lnTo>
                <a:lnTo>
                  <a:pt x="240143" y="90461"/>
                </a:lnTo>
                <a:lnTo>
                  <a:pt x="213068" y="63369"/>
                </a:lnTo>
                <a:lnTo>
                  <a:pt x="212470" y="55752"/>
                </a:lnTo>
                <a:lnTo>
                  <a:pt x="213070" y="48136"/>
                </a:lnTo>
                <a:lnTo>
                  <a:pt x="240198" y="21169"/>
                </a:lnTo>
                <a:lnTo>
                  <a:pt x="247650" y="20574"/>
                </a:lnTo>
                <a:lnTo>
                  <a:pt x="283172" y="20574"/>
                </a:lnTo>
                <a:lnTo>
                  <a:pt x="275760" y="14866"/>
                </a:lnTo>
                <a:lnTo>
                  <a:pt x="267303" y="10699"/>
                </a:lnTo>
                <a:lnTo>
                  <a:pt x="257940" y="8199"/>
                </a:lnTo>
                <a:lnTo>
                  <a:pt x="247650" y="7365"/>
                </a:lnTo>
                <a:close/>
              </a:path>
              <a:path extrusionOk="0" h="191135" w="347344">
                <a:moveTo>
                  <a:pt x="283172" y="20574"/>
                </a:moveTo>
                <a:lnTo>
                  <a:pt x="247650" y="20574"/>
                </a:lnTo>
                <a:lnTo>
                  <a:pt x="255174" y="21169"/>
                </a:lnTo>
                <a:lnTo>
                  <a:pt x="261937" y="22955"/>
                </a:lnTo>
                <a:lnTo>
                  <a:pt x="282956" y="55752"/>
                </a:lnTo>
                <a:lnTo>
                  <a:pt x="282356" y="63369"/>
                </a:lnTo>
                <a:lnTo>
                  <a:pt x="255174" y="90461"/>
                </a:lnTo>
                <a:lnTo>
                  <a:pt x="247650" y="91059"/>
                </a:lnTo>
                <a:lnTo>
                  <a:pt x="282848" y="91059"/>
                </a:lnTo>
                <a:lnTo>
                  <a:pt x="297561" y="55752"/>
                </a:lnTo>
                <a:lnTo>
                  <a:pt x="296660" y="45418"/>
                </a:lnTo>
                <a:lnTo>
                  <a:pt x="293973" y="36131"/>
                </a:lnTo>
                <a:lnTo>
                  <a:pt x="289524" y="27892"/>
                </a:lnTo>
                <a:lnTo>
                  <a:pt x="283337" y="20700"/>
                </a:lnTo>
                <a:lnTo>
                  <a:pt x="283172" y="20574"/>
                </a:lnTo>
                <a:close/>
              </a:path>
              <a:path extrusionOk="0" h="191135" w="347344">
                <a:moveTo>
                  <a:pt x="83565" y="16637"/>
                </a:moveTo>
                <a:lnTo>
                  <a:pt x="11430" y="16637"/>
                </a:lnTo>
                <a:lnTo>
                  <a:pt x="11430" y="29590"/>
                </a:lnTo>
                <a:lnTo>
                  <a:pt x="67944" y="29590"/>
                </a:lnTo>
                <a:lnTo>
                  <a:pt x="65780" y="45543"/>
                </a:lnTo>
                <a:lnTo>
                  <a:pt x="45974" y="91567"/>
                </a:lnTo>
                <a:lnTo>
                  <a:pt x="12648" y="127303"/>
                </a:lnTo>
                <a:lnTo>
                  <a:pt x="0" y="135255"/>
                </a:lnTo>
                <a:lnTo>
                  <a:pt x="11811" y="145287"/>
                </a:lnTo>
                <a:lnTo>
                  <a:pt x="42025" y="119256"/>
                </a:lnTo>
                <a:lnTo>
                  <a:pt x="64071" y="89153"/>
                </a:lnTo>
                <a:lnTo>
                  <a:pt x="77926" y="54955"/>
                </a:lnTo>
                <a:lnTo>
                  <a:pt x="83565" y="16637"/>
                </a:lnTo>
                <a:close/>
              </a:path>
              <a:path extrusionOk="0" h="191135" w="347344">
                <a:moveTo>
                  <a:pt x="160274" y="96138"/>
                </a:moveTo>
                <a:lnTo>
                  <a:pt x="145542" y="96138"/>
                </a:lnTo>
                <a:lnTo>
                  <a:pt x="145542" y="190881"/>
                </a:lnTo>
                <a:lnTo>
                  <a:pt x="160274" y="190881"/>
                </a:lnTo>
                <a:lnTo>
                  <a:pt x="160274" y="96138"/>
                </a:lnTo>
                <a:close/>
              </a:path>
              <a:path extrusionOk="0" h="191135" w="347344">
                <a:moveTo>
                  <a:pt x="121793" y="3937"/>
                </a:moveTo>
                <a:lnTo>
                  <a:pt x="107315" y="3937"/>
                </a:lnTo>
                <a:lnTo>
                  <a:pt x="107315" y="185038"/>
                </a:lnTo>
                <a:lnTo>
                  <a:pt x="121793" y="185038"/>
                </a:lnTo>
                <a:lnTo>
                  <a:pt x="121793" y="96138"/>
                </a:lnTo>
                <a:lnTo>
                  <a:pt x="160274" y="96138"/>
                </a:lnTo>
                <a:lnTo>
                  <a:pt x="160274" y="82931"/>
                </a:lnTo>
                <a:lnTo>
                  <a:pt x="121793" y="82931"/>
                </a:lnTo>
                <a:lnTo>
                  <a:pt x="121793" y="3937"/>
                </a:lnTo>
                <a:close/>
              </a:path>
              <a:path extrusionOk="0" h="191135" w="347344">
                <a:moveTo>
                  <a:pt x="160274" y="0"/>
                </a:moveTo>
                <a:lnTo>
                  <a:pt x="145542" y="0"/>
                </a:lnTo>
                <a:lnTo>
                  <a:pt x="145542" y="82931"/>
                </a:lnTo>
                <a:lnTo>
                  <a:pt x="160274" y="82931"/>
                </a:lnTo>
                <a:lnTo>
                  <a:pt x="160274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3"/>
          <p:cNvSpPr/>
          <p:nvPr/>
        </p:nvSpPr>
        <p:spPr>
          <a:xfrm>
            <a:off x="1723263" y="2562605"/>
            <a:ext cx="125730" cy="62230"/>
          </a:xfrm>
          <a:custGeom>
            <a:rect b="b" l="l" r="r" t="t"/>
            <a:pathLst>
              <a:path extrusionOk="0" h="62230" w="125730">
                <a:moveTo>
                  <a:pt x="0" y="0"/>
                </a:moveTo>
                <a:lnTo>
                  <a:pt x="14859" y="0"/>
                </a:lnTo>
                <a:lnTo>
                  <a:pt x="14859" y="48641"/>
                </a:lnTo>
                <a:lnTo>
                  <a:pt x="125475" y="48641"/>
                </a:lnTo>
                <a:lnTo>
                  <a:pt x="125475" y="61976"/>
                </a:lnTo>
                <a:lnTo>
                  <a:pt x="0" y="6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3"/>
          <p:cNvSpPr/>
          <p:nvPr/>
        </p:nvSpPr>
        <p:spPr>
          <a:xfrm>
            <a:off x="1714245" y="2461514"/>
            <a:ext cx="70485" cy="70485"/>
          </a:xfrm>
          <a:custGeom>
            <a:rect b="b" l="l" r="r" t="t"/>
            <a:pathLst>
              <a:path extrusionOk="0" h="70485" w="70485">
                <a:moveTo>
                  <a:pt x="35179" y="0"/>
                </a:moveTo>
                <a:lnTo>
                  <a:pt x="2412" y="20732"/>
                </a:lnTo>
                <a:lnTo>
                  <a:pt x="0" y="35178"/>
                </a:lnTo>
                <a:lnTo>
                  <a:pt x="597" y="42795"/>
                </a:lnTo>
                <a:lnTo>
                  <a:pt x="27672" y="69887"/>
                </a:lnTo>
                <a:lnTo>
                  <a:pt x="35179" y="70485"/>
                </a:lnTo>
                <a:lnTo>
                  <a:pt x="42703" y="69887"/>
                </a:lnTo>
                <a:lnTo>
                  <a:pt x="69885" y="42795"/>
                </a:lnTo>
                <a:lnTo>
                  <a:pt x="70485" y="35178"/>
                </a:lnTo>
                <a:lnTo>
                  <a:pt x="69885" y="27562"/>
                </a:lnTo>
                <a:lnTo>
                  <a:pt x="42703" y="595"/>
                </a:lnTo>
                <a:lnTo>
                  <a:pt x="3517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3"/>
          <p:cNvSpPr/>
          <p:nvPr/>
        </p:nvSpPr>
        <p:spPr>
          <a:xfrm>
            <a:off x="1501775" y="2457576"/>
            <a:ext cx="83820" cy="128905"/>
          </a:xfrm>
          <a:custGeom>
            <a:rect b="b" l="l" r="r" t="t"/>
            <a:pathLst>
              <a:path extrusionOk="0" h="128905" w="83819">
                <a:moveTo>
                  <a:pt x="11430" y="0"/>
                </a:moveTo>
                <a:lnTo>
                  <a:pt x="83565" y="0"/>
                </a:lnTo>
                <a:lnTo>
                  <a:pt x="77926" y="38318"/>
                </a:lnTo>
                <a:lnTo>
                  <a:pt x="64071" y="72516"/>
                </a:lnTo>
                <a:lnTo>
                  <a:pt x="42025" y="102619"/>
                </a:lnTo>
                <a:lnTo>
                  <a:pt x="11811" y="128650"/>
                </a:lnTo>
                <a:lnTo>
                  <a:pt x="0" y="118618"/>
                </a:lnTo>
                <a:lnTo>
                  <a:pt x="12648" y="110666"/>
                </a:lnTo>
                <a:lnTo>
                  <a:pt x="24510" y="100726"/>
                </a:lnTo>
                <a:lnTo>
                  <a:pt x="54782" y="59906"/>
                </a:lnTo>
                <a:lnTo>
                  <a:pt x="67944" y="12953"/>
                </a:lnTo>
                <a:lnTo>
                  <a:pt x="11430" y="12953"/>
                </a:lnTo>
                <a:lnTo>
                  <a:pt x="1143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3"/>
          <p:cNvSpPr/>
          <p:nvPr/>
        </p:nvSpPr>
        <p:spPr>
          <a:xfrm>
            <a:off x="1699386" y="2448305"/>
            <a:ext cx="100330" cy="97155"/>
          </a:xfrm>
          <a:custGeom>
            <a:rect b="b" l="l" r="r" t="t"/>
            <a:pathLst>
              <a:path extrusionOk="0" h="97155" w="100330">
                <a:moveTo>
                  <a:pt x="50037" y="0"/>
                </a:moveTo>
                <a:lnTo>
                  <a:pt x="91912" y="20526"/>
                </a:lnTo>
                <a:lnTo>
                  <a:pt x="99949" y="48387"/>
                </a:lnTo>
                <a:lnTo>
                  <a:pt x="99048" y="58648"/>
                </a:lnTo>
                <a:lnTo>
                  <a:pt x="69643" y="93487"/>
                </a:lnTo>
                <a:lnTo>
                  <a:pt x="50037" y="96901"/>
                </a:lnTo>
                <a:lnTo>
                  <a:pt x="39800" y="96045"/>
                </a:lnTo>
                <a:lnTo>
                  <a:pt x="3556" y="67897"/>
                </a:lnTo>
                <a:lnTo>
                  <a:pt x="0" y="48387"/>
                </a:lnTo>
                <a:lnTo>
                  <a:pt x="883" y="38123"/>
                </a:lnTo>
                <a:lnTo>
                  <a:pt x="30321" y="3333"/>
                </a:lnTo>
                <a:lnTo>
                  <a:pt x="50037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3"/>
          <p:cNvSpPr/>
          <p:nvPr/>
        </p:nvSpPr>
        <p:spPr>
          <a:xfrm>
            <a:off x="1836356" y="2436367"/>
            <a:ext cx="0" cy="148590"/>
          </a:xfrm>
          <a:custGeom>
            <a:rect b="b" l="l" r="r" t="t"/>
            <a:pathLst>
              <a:path extrusionOk="0" h="148589" w="120000">
                <a:moveTo>
                  <a:pt x="0" y="0"/>
                </a:moveTo>
                <a:lnTo>
                  <a:pt x="0" y="148590"/>
                </a:lnTo>
              </a:path>
            </a:pathLst>
          </a:custGeom>
          <a:noFill/>
          <a:ln cap="flat" cmpd="sng" w="240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3"/>
          <p:cNvSpPr/>
          <p:nvPr/>
        </p:nvSpPr>
        <p:spPr>
          <a:xfrm>
            <a:off x="1609089" y="2440939"/>
            <a:ext cx="53340" cy="191135"/>
          </a:xfrm>
          <a:custGeom>
            <a:rect b="b" l="l" r="r" t="t"/>
            <a:pathLst>
              <a:path extrusionOk="0" h="191135" w="53339">
                <a:moveTo>
                  <a:pt x="38227" y="0"/>
                </a:moveTo>
                <a:lnTo>
                  <a:pt x="52959" y="0"/>
                </a:lnTo>
                <a:lnTo>
                  <a:pt x="52959" y="190881"/>
                </a:lnTo>
                <a:lnTo>
                  <a:pt x="38227" y="190881"/>
                </a:lnTo>
                <a:lnTo>
                  <a:pt x="38227" y="96138"/>
                </a:lnTo>
                <a:lnTo>
                  <a:pt x="14478" y="96138"/>
                </a:lnTo>
                <a:lnTo>
                  <a:pt x="14478" y="185038"/>
                </a:lnTo>
                <a:lnTo>
                  <a:pt x="0" y="185038"/>
                </a:lnTo>
                <a:lnTo>
                  <a:pt x="0" y="3937"/>
                </a:lnTo>
                <a:lnTo>
                  <a:pt x="14478" y="3937"/>
                </a:lnTo>
                <a:lnTo>
                  <a:pt x="14478" y="82931"/>
                </a:lnTo>
                <a:lnTo>
                  <a:pt x="38227" y="82931"/>
                </a:lnTo>
                <a:lnTo>
                  <a:pt x="38227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3"/>
          <p:cNvSpPr/>
          <p:nvPr/>
        </p:nvSpPr>
        <p:spPr>
          <a:xfrm>
            <a:off x="1916683" y="2443352"/>
            <a:ext cx="370713" cy="18580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3"/>
          <p:cNvSpPr/>
          <p:nvPr/>
        </p:nvSpPr>
        <p:spPr>
          <a:xfrm>
            <a:off x="2341879" y="2440939"/>
            <a:ext cx="340995" cy="191135"/>
          </a:xfrm>
          <a:custGeom>
            <a:rect b="b" l="l" r="r" t="t"/>
            <a:pathLst>
              <a:path extrusionOk="0" h="191135" w="340994">
                <a:moveTo>
                  <a:pt x="96012" y="119125"/>
                </a:moveTo>
                <a:lnTo>
                  <a:pt x="81152" y="119125"/>
                </a:lnTo>
                <a:lnTo>
                  <a:pt x="81152" y="190881"/>
                </a:lnTo>
                <a:lnTo>
                  <a:pt x="96012" y="190881"/>
                </a:lnTo>
                <a:lnTo>
                  <a:pt x="96012" y="119125"/>
                </a:lnTo>
                <a:close/>
              </a:path>
              <a:path extrusionOk="0" h="191135" w="340994">
                <a:moveTo>
                  <a:pt x="177164" y="106045"/>
                </a:moveTo>
                <a:lnTo>
                  <a:pt x="0" y="106045"/>
                </a:lnTo>
                <a:lnTo>
                  <a:pt x="0" y="119125"/>
                </a:lnTo>
                <a:lnTo>
                  <a:pt x="177164" y="119125"/>
                </a:lnTo>
                <a:lnTo>
                  <a:pt x="177164" y="106045"/>
                </a:lnTo>
                <a:close/>
              </a:path>
              <a:path extrusionOk="0" h="191135" w="340994">
                <a:moveTo>
                  <a:pt x="286131" y="16890"/>
                </a:moveTo>
                <a:lnTo>
                  <a:pt x="198755" y="16890"/>
                </a:lnTo>
                <a:lnTo>
                  <a:pt x="198755" y="29972"/>
                </a:lnTo>
                <a:lnTo>
                  <a:pt x="271399" y="29972"/>
                </a:lnTo>
                <a:lnTo>
                  <a:pt x="271399" y="74040"/>
                </a:lnTo>
                <a:lnTo>
                  <a:pt x="198755" y="74040"/>
                </a:lnTo>
                <a:lnTo>
                  <a:pt x="198755" y="149733"/>
                </a:lnTo>
                <a:lnTo>
                  <a:pt x="236831" y="149467"/>
                </a:lnTo>
                <a:lnTo>
                  <a:pt x="267430" y="148653"/>
                </a:lnTo>
                <a:lnTo>
                  <a:pt x="290552" y="147268"/>
                </a:lnTo>
                <a:lnTo>
                  <a:pt x="306196" y="145287"/>
                </a:lnTo>
                <a:lnTo>
                  <a:pt x="305074" y="136651"/>
                </a:lnTo>
                <a:lnTo>
                  <a:pt x="213613" y="136651"/>
                </a:lnTo>
                <a:lnTo>
                  <a:pt x="213613" y="86868"/>
                </a:lnTo>
                <a:lnTo>
                  <a:pt x="286131" y="86868"/>
                </a:lnTo>
                <a:lnTo>
                  <a:pt x="286131" y="16890"/>
                </a:lnTo>
                <a:close/>
              </a:path>
              <a:path extrusionOk="0" h="191135" w="340994">
                <a:moveTo>
                  <a:pt x="304545" y="132587"/>
                </a:moveTo>
                <a:lnTo>
                  <a:pt x="291713" y="134348"/>
                </a:lnTo>
                <a:lnTo>
                  <a:pt x="272272" y="135620"/>
                </a:lnTo>
                <a:lnTo>
                  <a:pt x="246235" y="136392"/>
                </a:lnTo>
                <a:lnTo>
                  <a:pt x="213613" y="136651"/>
                </a:lnTo>
                <a:lnTo>
                  <a:pt x="305074" y="136651"/>
                </a:lnTo>
                <a:lnTo>
                  <a:pt x="304545" y="132587"/>
                </a:lnTo>
                <a:close/>
              </a:path>
              <a:path extrusionOk="0" h="191135" w="340994">
                <a:moveTo>
                  <a:pt x="88518" y="3048"/>
                </a:moveTo>
                <a:lnTo>
                  <a:pt x="43052" y="14477"/>
                </a:lnTo>
                <a:lnTo>
                  <a:pt x="26924" y="44196"/>
                </a:lnTo>
                <a:lnTo>
                  <a:pt x="27926" y="53054"/>
                </a:lnTo>
                <a:lnTo>
                  <a:pt x="62452" y="82200"/>
                </a:lnTo>
                <a:lnTo>
                  <a:pt x="88518" y="84962"/>
                </a:lnTo>
                <a:lnTo>
                  <a:pt x="102469" y="84272"/>
                </a:lnTo>
                <a:lnTo>
                  <a:pt x="114776" y="82200"/>
                </a:lnTo>
                <a:lnTo>
                  <a:pt x="125416" y="78747"/>
                </a:lnTo>
                <a:lnTo>
                  <a:pt x="134365" y="73913"/>
                </a:lnTo>
                <a:lnTo>
                  <a:pt x="136017" y="72517"/>
                </a:lnTo>
                <a:lnTo>
                  <a:pt x="88518" y="72517"/>
                </a:lnTo>
                <a:lnTo>
                  <a:pt x="78253" y="72040"/>
                </a:lnTo>
                <a:lnTo>
                  <a:pt x="42290" y="52832"/>
                </a:lnTo>
                <a:lnTo>
                  <a:pt x="42290" y="35306"/>
                </a:lnTo>
                <a:lnTo>
                  <a:pt x="78253" y="16097"/>
                </a:lnTo>
                <a:lnTo>
                  <a:pt x="88518" y="15621"/>
                </a:lnTo>
                <a:lnTo>
                  <a:pt x="135992" y="15621"/>
                </a:lnTo>
                <a:lnTo>
                  <a:pt x="134365" y="14224"/>
                </a:lnTo>
                <a:lnTo>
                  <a:pt x="125416" y="9370"/>
                </a:lnTo>
                <a:lnTo>
                  <a:pt x="114776" y="5873"/>
                </a:lnTo>
                <a:lnTo>
                  <a:pt x="102469" y="3758"/>
                </a:lnTo>
                <a:lnTo>
                  <a:pt x="88518" y="3048"/>
                </a:lnTo>
                <a:close/>
              </a:path>
              <a:path extrusionOk="0" h="191135" w="340994">
                <a:moveTo>
                  <a:pt x="135992" y="15621"/>
                </a:moveTo>
                <a:lnTo>
                  <a:pt x="88518" y="15621"/>
                </a:lnTo>
                <a:lnTo>
                  <a:pt x="98802" y="16097"/>
                </a:lnTo>
                <a:lnTo>
                  <a:pt x="107918" y="17526"/>
                </a:lnTo>
                <a:lnTo>
                  <a:pt x="115843" y="19907"/>
                </a:lnTo>
                <a:lnTo>
                  <a:pt x="122555" y="23240"/>
                </a:lnTo>
                <a:lnTo>
                  <a:pt x="130682" y="28321"/>
                </a:lnTo>
                <a:lnTo>
                  <a:pt x="134746" y="35306"/>
                </a:lnTo>
                <a:lnTo>
                  <a:pt x="134746" y="52832"/>
                </a:lnTo>
                <a:lnTo>
                  <a:pt x="98802" y="72040"/>
                </a:lnTo>
                <a:lnTo>
                  <a:pt x="88518" y="72517"/>
                </a:lnTo>
                <a:lnTo>
                  <a:pt x="136017" y="72517"/>
                </a:lnTo>
                <a:lnTo>
                  <a:pt x="141460" y="67913"/>
                </a:lnTo>
                <a:lnTo>
                  <a:pt x="146542" y="60960"/>
                </a:lnTo>
                <a:lnTo>
                  <a:pt x="149600" y="53054"/>
                </a:lnTo>
                <a:lnTo>
                  <a:pt x="150621" y="44196"/>
                </a:lnTo>
                <a:lnTo>
                  <a:pt x="149596" y="35306"/>
                </a:lnTo>
                <a:lnTo>
                  <a:pt x="146542" y="27352"/>
                </a:lnTo>
                <a:lnTo>
                  <a:pt x="141460" y="20318"/>
                </a:lnTo>
                <a:lnTo>
                  <a:pt x="135992" y="15621"/>
                </a:lnTo>
                <a:close/>
              </a:path>
              <a:path extrusionOk="0" h="191135" w="340994">
                <a:moveTo>
                  <a:pt x="340994" y="0"/>
                </a:moveTo>
                <a:lnTo>
                  <a:pt x="326263" y="0"/>
                </a:lnTo>
                <a:lnTo>
                  <a:pt x="326263" y="190881"/>
                </a:lnTo>
                <a:lnTo>
                  <a:pt x="340994" y="190881"/>
                </a:lnTo>
                <a:lnTo>
                  <a:pt x="340994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3"/>
          <p:cNvSpPr/>
          <p:nvPr/>
        </p:nvSpPr>
        <p:spPr>
          <a:xfrm>
            <a:off x="2337307" y="2436367"/>
            <a:ext cx="350139" cy="20002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3"/>
          <p:cNvSpPr/>
          <p:nvPr/>
        </p:nvSpPr>
        <p:spPr>
          <a:xfrm>
            <a:off x="2784348" y="2440939"/>
            <a:ext cx="321310" cy="191135"/>
          </a:xfrm>
          <a:custGeom>
            <a:rect b="b" l="l" r="r" t="t"/>
            <a:pathLst>
              <a:path extrusionOk="0" h="191135" w="321310">
                <a:moveTo>
                  <a:pt x="137032" y="119380"/>
                </a:moveTo>
                <a:lnTo>
                  <a:pt x="19684" y="119380"/>
                </a:lnTo>
                <a:lnTo>
                  <a:pt x="19684" y="185674"/>
                </a:lnTo>
                <a:lnTo>
                  <a:pt x="137032" y="185674"/>
                </a:lnTo>
                <a:lnTo>
                  <a:pt x="137032" y="172593"/>
                </a:lnTo>
                <a:lnTo>
                  <a:pt x="34289" y="172593"/>
                </a:lnTo>
                <a:lnTo>
                  <a:pt x="34289" y="132334"/>
                </a:lnTo>
                <a:lnTo>
                  <a:pt x="137032" y="132334"/>
                </a:lnTo>
                <a:lnTo>
                  <a:pt x="137032" y="119380"/>
                </a:lnTo>
                <a:close/>
              </a:path>
              <a:path extrusionOk="0" h="191135" w="321310">
                <a:moveTo>
                  <a:pt x="137032" y="132334"/>
                </a:moveTo>
                <a:lnTo>
                  <a:pt x="122174" y="132334"/>
                </a:lnTo>
                <a:lnTo>
                  <a:pt x="122174" y="172593"/>
                </a:lnTo>
                <a:lnTo>
                  <a:pt x="137032" y="172593"/>
                </a:lnTo>
                <a:lnTo>
                  <a:pt x="137032" y="132334"/>
                </a:lnTo>
                <a:close/>
              </a:path>
              <a:path extrusionOk="0" h="191135" w="321310">
                <a:moveTo>
                  <a:pt x="222122" y="12573"/>
                </a:moveTo>
                <a:lnTo>
                  <a:pt x="186816" y="29972"/>
                </a:lnTo>
                <a:lnTo>
                  <a:pt x="173481" y="77597"/>
                </a:lnTo>
                <a:lnTo>
                  <a:pt x="174335" y="91932"/>
                </a:lnTo>
                <a:lnTo>
                  <a:pt x="194155" y="132889"/>
                </a:lnTo>
                <a:lnTo>
                  <a:pt x="222122" y="142748"/>
                </a:lnTo>
                <a:lnTo>
                  <a:pt x="232550" y="141652"/>
                </a:lnTo>
                <a:lnTo>
                  <a:pt x="241919" y="138366"/>
                </a:lnTo>
                <a:lnTo>
                  <a:pt x="250215" y="132889"/>
                </a:lnTo>
                <a:lnTo>
                  <a:pt x="253366" y="129539"/>
                </a:lnTo>
                <a:lnTo>
                  <a:pt x="222122" y="129539"/>
                </a:lnTo>
                <a:lnTo>
                  <a:pt x="214928" y="128654"/>
                </a:lnTo>
                <a:lnTo>
                  <a:pt x="190230" y="98742"/>
                </a:lnTo>
                <a:lnTo>
                  <a:pt x="187832" y="77597"/>
                </a:lnTo>
                <a:lnTo>
                  <a:pt x="188428" y="66452"/>
                </a:lnTo>
                <a:lnTo>
                  <a:pt x="208350" y="29305"/>
                </a:lnTo>
                <a:lnTo>
                  <a:pt x="222122" y="25781"/>
                </a:lnTo>
                <a:lnTo>
                  <a:pt x="253534" y="25781"/>
                </a:lnTo>
                <a:lnTo>
                  <a:pt x="250269" y="22377"/>
                </a:lnTo>
                <a:lnTo>
                  <a:pt x="241935" y="16938"/>
                </a:lnTo>
                <a:lnTo>
                  <a:pt x="232552" y="13666"/>
                </a:lnTo>
                <a:lnTo>
                  <a:pt x="222122" y="12573"/>
                </a:lnTo>
                <a:close/>
              </a:path>
              <a:path extrusionOk="0" h="191135" w="321310">
                <a:moveTo>
                  <a:pt x="253534" y="25781"/>
                </a:moveTo>
                <a:lnTo>
                  <a:pt x="222122" y="25781"/>
                </a:lnTo>
                <a:lnTo>
                  <a:pt x="229390" y="26664"/>
                </a:lnTo>
                <a:lnTo>
                  <a:pt x="235955" y="29321"/>
                </a:lnTo>
                <a:lnTo>
                  <a:pt x="255710" y="66454"/>
                </a:lnTo>
                <a:lnTo>
                  <a:pt x="256285" y="77597"/>
                </a:lnTo>
                <a:lnTo>
                  <a:pt x="255675" y="88741"/>
                </a:lnTo>
                <a:lnTo>
                  <a:pt x="235673" y="125999"/>
                </a:lnTo>
                <a:lnTo>
                  <a:pt x="222122" y="129539"/>
                </a:lnTo>
                <a:lnTo>
                  <a:pt x="253366" y="129539"/>
                </a:lnTo>
                <a:lnTo>
                  <a:pt x="270168" y="91842"/>
                </a:lnTo>
                <a:lnTo>
                  <a:pt x="271018" y="77597"/>
                </a:lnTo>
                <a:lnTo>
                  <a:pt x="270164" y="63244"/>
                </a:lnTo>
                <a:lnTo>
                  <a:pt x="267620" y="50498"/>
                </a:lnTo>
                <a:lnTo>
                  <a:pt x="263409" y="39395"/>
                </a:lnTo>
                <a:lnTo>
                  <a:pt x="257556" y="29972"/>
                </a:lnTo>
                <a:lnTo>
                  <a:pt x="253534" y="25781"/>
                </a:lnTo>
                <a:close/>
              </a:path>
              <a:path extrusionOk="0" h="191135" w="321310">
                <a:moveTo>
                  <a:pt x="91693" y="9906"/>
                </a:moveTo>
                <a:lnTo>
                  <a:pt x="0" y="9906"/>
                </a:lnTo>
                <a:lnTo>
                  <a:pt x="0" y="97662"/>
                </a:lnTo>
                <a:lnTo>
                  <a:pt x="29999" y="97520"/>
                </a:lnTo>
                <a:lnTo>
                  <a:pt x="56546" y="97091"/>
                </a:lnTo>
                <a:lnTo>
                  <a:pt x="79617" y="96377"/>
                </a:lnTo>
                <a:lnTo>
                  <a:pt x="99187" y="95376"/>
                </a:lnTo>
                <a:lnTo>
                  <a:pt x="98423" y="84582"/>
                </a:lnTo>
                <a:lnTo>
                  <a:pt x="14858" y="84582"/>
                </a:lnTo>
                <a:lnTo>
                  <a:pt x="14858" y="59562"/>
                </a:lnTo>
                <a:lnTo>
                  <a:pt x="81914" y="59562"/>
                </a:lnTo>
                <a:lnTo>
                  <a:pt x="81914" y="46862"/>
                </a:lnTo>
                <a:lnTo>
                  <a:pt x="14858" y="46862"/>
                </a:lnTo>
                <a:lnTo>
                  <a:pt x="14858" y="23113"/>
                </a:lnTo>
                <a:lnTo>
                  <a:pt x="91693" y="23113"/>
                </a:lnTo>
                <a:lnTo>
                  <a:pt x="91693" y="9906"/>
                </a:lnTo>
                <a:close/>
              </a:path>
              <a:path extrusionOk="0" h="191135" w="321310">
                <a:moveTo>
                  <a:pt x="98297" y="82804"/>
                </a:moveTo>
                <a:lnTo>
                  <a:pt x="85036" y="83564"/>
                </a:lnTo>
                <a:lnTo>
                  <a:pt x="68881" y="84121"/>
                </a:lnTo>
                <a:lnTo>
                  <a:pt x="49845" y="84464"/>
                </a:lnTo>
                <a:lnTo>
                  <a:pt x="27939" y="84582"/>
                </a:lnTo>
                <a:lnTo>
                  <a:pt x="98423" y="84582"/>
                </a:lnTo>
                <a:lnTo>
                  <a:pt x="98297" y="82804"/>
                </a:lnTo>
                <a:close/>
              </a:path>
              <a:path extrusionOk="0" h="191135" w="321310">
                <a:moveTo>
                  <a:pt x="321309" y="0"/>
                </a:moveTo>
                <a:lnTo>
                  <a:pt x="306450" y="0"/>
                </a:lnTo>
                <a:lnTo>
                  <a:pt x="306450" y="190881"/>
                </a:lnTo>
                <a:lnTo>
                  <a:pt x="321309" y="190881"/>
                </a:lnTo>
                <a:lnTo>
                  <a:pt x="321309" y="0"/>
                </a:lnTo>
                <a:close/>
              </a:path>
              <a:path extrusionOk="0" h="191135" w="321310">
                <a:moveTo>
                  <a:pt x="137032" y="0"/>
                </a:moveTo>
                <a:lnTo>
                  <a:pt x="122174" y="0"/>
                </a:lnTo>
                <a:lnTo>
                  <a:pt x="122174" y="108838"/>
                </a:lnTo>
                <a:lnTo>
                  <a:pt x="137032" y="108838"/>
                </a:lnTo>
                <a:lnTo>
                  <a:pt x="137032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3"/>
          <p:cNvSpPr/>
          <p:nvPr/>
        </p:nvSpPr>
        <p:spPr>
          <a:xfrm>
            <a:off x="2818638" y="2573273"/>
            <a:ext cx="88265" cy="40640"/>
          </a:xfrm>
          <a:custGeom>
            <a:rect b="b" l="l" r="r" t="t"/>
            <a:pathLst>
              <a:path extrusionOk="0" h="40639" w="88264">
                <a:moveTo>
                  <a:pt x="0" y="0"/>
                </a:moveTo>
                <a:lnTo>
                  <a:pt x="0" y="40259"/>
                </a:lnTo>
                <a:lnTo>
                  <a:pt x="87884" y="40259"/>
                </a:lnTo>
                <a:lnTo>
                  <a:pt x="87884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3"/>
          <p:cNvSpPr/>
          <p:nvPr/>
        </p:nvSpPr>
        <p:spPr>
          <a:xfrm>
            <a:off x="2804032" y="2560320"/>
            <a:ext cx="117475" cy="66675"/>
          </a:xfrm>
          <a:custGeom>
            <a:rect b="b" l="l" r="r" t="t"/>
            <a:pathLst>
              <a:path extrusionOk="0" h="66675" w="117475">
                <a:moveTo>
                  <a:pt x="0" y="0"/>
                </a:moveTo>
                <a:lnTo>
                  <a:pt x="117348" y="0"/>
                </a:lnTo>
                <a:lnTo>
                  <a:pt x="117348" y="66293"/>
                </a:lnTo>
                <a:lnTo>
                  <a:pt x="0" y="6629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3"/>
          <p:cNvSpPr/>
          <p:nvPr/>
        </p:nvSpPr>
        <p:spPr>
          <a:xfrm>
            <a:off x="2953257" y="2448941"/>
            <a:ext cx="106680" cy="13931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3"/>
          <p:cNvSpPr/>
          <p:nvPr/>
        </p:nvSpPr>
        <p:spPr>
          <a:xfrm>
            <a:off x="2784348" y="2450845"/>
            <a:ext cx="99695" cy="88265"/>
          </a:xfrm>
          <a:custGeom>
            <a:rect b="b" l="l" r="r" t="t"/>
            <a:pathLst>
              <a:path extrusionOk="0" h="88264" w="99694">
                <a:moveTo>
                  <a:pt x="0" y="0"/>
                </a:moveTo>
                <a:lnTo>
                  <a:pt x="91693" y="0"/>
                </a:lnTo>
                <a:lnTo>
                  <a:pt x="91693" y="13207"/>
                </a:lnTo>
                <a:lnTo>
                  <a:pt x="14858" y="13207"/>
                </a:lnTo>
                <a:lnTo>
                  <a:pt x="14858" y="36956"/>
                </a:lnTo>
                <a:lnTo>
                  <a:pt x="81914" y="36956"/>
                </a:lnTo>
                <a:lnTo>
                  <a:pt x="81914" y="49656"/>
                </a:lnTo>
                <a:lnTo>
                  <a:pt x="14858" y="49656"/>
                </a:lnTo>
                <a:lnTo>
                  <a:pt x="14858" y="74675"/>
                </a:lnTo>
                <a:lnTo>
                  <a:pt x="27939" y="74675"/>
                </a:lnTo>
                <a:lnTo>
                  <a:pt x="49845" y="74558"/>
                </a:lnTo>
                <a:lnTo>
                  <a:pt x="68881" y="74215"/>
                </a:lnTo>
                <a:lnTo>
                  <a:pt x="85036" y="73658"/>
                </a:lnTo>
                <a:lnTo>
                  <a:pt x="98297" y="72898"/>
                </a:lnTo>
                <a:lnTo>
                  <a:pt x="99187" y="85470"/>
                </a:lnTo>
                <a:lnTo>
                  <a:pt x="79617" y="86471"/>
                </a:lnTo>
                <a:lnTo>
                  <a:pt x="56546" y="87185"/>
                </a:lnTo>
                <a:lnTo>
                  <a:pt x="29999" y="87614"/>
                </a:lnTo>
                <a:lnTo>
                  <a:pt x="0" y="8775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3"/>
          <p:cNvSpPr/>
          <p:nvPr/>
        </p:nvSpPr>
        <p:spPr>
          <a:xfrm>
            <a:off x="3098228" y="2436367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200025"/>
                </a:lnTo>
              </a:path>
            </a:pathLst>
          </a:custGeom>
          <a:noFill/>
          <a:ln cap="flat" cmpd="sng" w="240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3"/>
          <p:cNvSpPr/>
          <p:nvPr/>
        </p:nvSpPr>
        <p:spPr>
          <a:xfrm>
            <a:off x="2913951" y="2436367"/>
            <a:ext cx="0" cy="118110"/>
          </a:xfrm>
          <a:custGeom>
            <a:rect b="b" l="l" r="r" t="t"/>
            <a:pathLst>
              <a:path extrusionOk="0" h="118110" w="120000">
                <a:moveTo>
                  <a:pt x="0" y="0"/>
                </a:moveTo>
                <a:lnTo>
                  <a:pt x="0" y="117983"/>
                </a:lnTo>
              </a:path>
            </a:pathLst>
          </a:custGeom>
          <a:noFill/>
          <a:ln cap="flat" cmpd="sng" w="240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3"/>
          <p:cNvSpPr/>
          <p:nvPr/>
        </p:nvSpPr>
        <p:spPr>
          <a:xfrm>
            <a:off x="3183635" y="2440939"/>
            <a:ext cx="362585" cy="187960"/>
          </a:xfrm>
          <a:custGeom>
            <a:rect b="b" l="l" r="r" t="t"/>
            <a:pathLst>
              <a:path extrusionOk="0" h="187960" w="362585">
                <a:moveTo>
                  <a:pt x="231901" y="134620"/>
                </a:moveTo>
                <a:lnTo>
                  <a:pt x="217297" y="134620"/>
                </a:lnTo>
                <a:lnTo>
                  <a:pt x="217297" y="187451"/>
                </a:lnTo>
                <a:lnTo>
                  <a:pt x="339343" y="187451"/>
                </a:lnTo>
                <a:lnTo>
                  <a:pt x="339343" y="174371"/>
                </a:lnTo>
                <a:lnTo>
                  <a:pt x="231901" y="174371"/>
                </a:lnTo>
                <a:lnTo>
                  <a:pt x="231901" y="134620"/>
                </a:lnTo>
                <a:close/>
              </a:path>
              <a:path extrusionOk="0" h="187960" w="362585">
                <a:moveTo>
                  <a:pt x="333375" y="0"/>
                </a:moveTo>
                <a:lnTo>
                  <a:pt x="318642" y="0"/>
                </a:lnTo>
                <a:lnTo>
                  <a:pt x="318642" y="142112"/>
                </a:lnTo>
                <a:lnTo>
                  <a:pt x="333375" y="142112"/>
                </a:lnTo>
                <a:lnTo>
                  <a:pt x="333375" y="87249"/>
                </a:lnTo>
                <a:lnTo>
                  <a:pt x="362203" y="87249"/>
                </a:lnTo>
                <a:lnTo>
                  <a:pt x="362203" y="73787"/>
                </a:lnTo>
                <a:lnTo>
                  <a:pt x="333375" y="73787"/>
                </a:lnTo>
                <a:lnTo>
                  <a:pt x="333375" y="0"/>
                </a:lnTo>
                <a:close/>
              </a:path>
              <a:path extrusionOk="0" h="187960" w="362585">
                <a:moveTo>
                  <a:pt x="242188" y="48895"/>
                </a:moveTo>
                <a:lnTo>
                  <a:pt x="202324" y="64813"/>
                </a:lnTo>
                <a:lnTo>
                  <a:pt x="195199" y="84709"/>
                </a:lnTo>
                <a:lnTo>
                  <a:pt x="195986" y="92039"/>
                </a:lnTo>
                <a:lnTo>
                  <a:pt x="231848" y="120239"/>
                </a:lnTo>
                <a:lnTo>
                  <a:pt x="242062" y="120904"/>
                </a:lnTo>
                <a:lnTo>
                  <a:pt x="252368" y="120239"/>
                </a:lnTo>
                <a:lnTo>
                  <a:pt x="261556" y="118252"/>
                </a:lnTo>
                <a:lnTo>
                  <a:pt x="269601" y="114956"/>
                </a:lnTo>
                <a:lnTo>
                  <a:pt x="276478" y="110362"/>
                </a:lnTo>
                <a:lnTo>
                  <a:pt x="278509" y="108331"/>
                </a:lnTo>
                <a:lnTo>
                  <a:pt x="232283" y="108331"/>
                </a:lnTo>
                <a:lnTo>
                  <a:pt x="224409" y="106045"/>
                </a:lnTo>
                <a:lnTo>
                  <a:pt x="218566" y="101726"/>
                </a:lnTo>
                <a:lnTo>
                  <a:pt x="212725" y="97282"/>
                </a:lnTo>
                <a:lnTo>
                  <a:pt x="209803" y="91567"/>
                </a:lnTo>
                <a:lnTo>
                  <a:pt x="209803" y="77977"/>
                </a:lnTo>
                <a:lnTo>
                  <a:pt x="212725" y="72389"/>
                </a:lnTo>
                <a:lnTo>
                  <a:pt x="224281" y="63626"/>
                </a:lnTo>
                <a:lnTo>
                  <a:pt x="232283" y="61468"/>
                </a:lnTo>
                <a:lnTo>
                  <a:pt x="278792" y="61468"/>
                </a:lnTo>
                <a:lnTo>
                  <a:pt x="276605" y="59309"/>
                </a:lnTo>
                <a:lnTo>
                  <a:pt x="269674" y="54735"/>
                </a:lnTo>
                <a:lnTo>
                  <a:pt x="261635" y="51482"/>
                </a:lnTo>
                <a:lnTo>
                  <a:pt x="252477" y="49539"/>
                </a:lnTo>
                <a:lnTo>
                  <a:pt x="242188" y="48895"/>
                </a:lnTo>
                <a:close/>
              </a:path>
              <a:path extrusionOk="0" h="187960" w="362585">
                <a:moveTo>
                  <a:pt x="278792" y="61468"/>
                </a:moveTo>
                <a:lnTo>
                  <a:pt x="252222" y="61468"/>
                </a:lnTo>
                <a:lnTo>
                  <a:pt x="260223" y="63626"/>
                </a:lnTo>
                <a:lnTo>
                  <a:pt x="271779" y="72389"/>
                </a:lnTo>
                <a:lnTo>
                  <a:pt x="274700" y="77977"/>
                </a:lnTo>
                <a:lnTo>
                  <a:pt x="274700" y="91567"/>
                </a:lnTo>
                <a:lnTo>
                  <a:pt x="271779" y="97282"/>
                </a:lnTo>
                <a:lnTo>
                  <a:pt x="265938" y="101726"/>
                </a:lnTo>
                <a:lnTo>
                  <a:pt x="260096" y="106045"/>
                </a:lnTo>
                <a:lnTo>
                  <a:pt x="252222" y="108331"/>
                </a:lnTo>
                <a:lnTo>
                  <a:pt x="278509" y="108331"/>
                </a:lnTo>
                <a:lnTo>
                  <a:pt x="289305" y="84709"/>
                </a:lnTo>
                <a:lnTo>
                  <a:pt x="288500" y="77471"/>
                </a:lnTo>
                <a:lnTo>
                  <a:pt x="286099" y="70818"/>
                </a:lnTo>
                <a:lnTo>
                  <a:pt x="282126" y="64760"/>
                </a:lnTo>
                <a:lnTo>
                  <a:pt x="278792" y="61468"/>
                </a:lnTo>
                <a:close/>
              </a:path>
              <a:path extrusionOk="0" h="187960" w="362585">
                <a:moveTo>
                  <a:pt x="298703" y="25526"/>
                </a:moveTo>
                <a:lnTo>
                  <a:pt x="185292" y="25526"/>
                </a:lnTo>
                <a:lnTo>
                  <a:pt x="185292" y="38735"/>
                </a:lnTo>
                <a:lnTo>
                  <a:pt x="298703" y="38735"/>
                </a:lnTo>
                <a:lnTo>
                  <a:pt x="298703" y="25526"/>
                </a:lnTo>
                <a:close/>
              </a:path>
              <a:path extrusionOk="0" h="187960" w="362585">
                <a:moveTo>
                  <a:pt x="249554" y="762"/>
                </a:moveTo>
                <a:lnTo>
                  <a:pt x="234568" y="762"/>
                </a:lnTo>
                <a:lnTo>
                  <a:pt x="234568" y="25526"/>
                </a:lnTo>
                <a:lnTo>
                  <a:pt x="249554" y="25526"/>
                </a:lnTo>
                <a:lnTo>
                  <a:pt x="249554" y="762"/>
                </a:lnTo>
                <a:close/>
              </a:path>
              <a:path extrusionOk="0" h="187960" w="362585">
                <a:moveTo>
                  <a:pt x="148971" y="106807"/>
                </a:moveTo>
                <a:lnTo>
                  <a:pt x="33274" y="106807"/>
                </a:lnTo>
                <a:lnTo>
                  <a:pt x="33274" y="120014"/>
                </a:lnTo>
                <a:lnTo>
                  <a:pt x="134492" y="120014"/>
                </a:lnTo>
                <a:lnTo>
                  <a:pt x="134492" y="139319"/>
                </a:lnTo>
                <a:lnTo>
                  <a:pt x="33274" y="139319"/>
                </a:lnTo>
                <a:lnTo>
                  <a:pt x="33274" y="186436"/>
                </a:lnTo>
                <a:lnTo>
                  <a:pt x="154304" y="186436"/>
                </a:lnTo>
                <a:lnTo>
                  <a:pt x="154304" y="173355"/>
                </a:lnTo>
                <a:lnTo>
                  <a:pt x="48132" y="173355"/>
                </a:lnTo>
                <a:lnTo>
                  <a:pt x="48132" y="152019"/>
                </a:lnTo>
                <a:lnTo>
                  <a:pt x="148971" y="152019"/>
                </a:lnTo>
                <a:lnTo>
                  <a:pt x="148971" y="106807"/>
                </a:lnTo>
                <a:close/>
              </a:path>
              <a:path extrusionOk="0" h="187960" w="362585">
                <a:moveTo>
                  <a:pt x="62864" y="19685"/>
                </a:moveTo>
                <a:lnTo>
                  <a:pt x="48513" y="19685"/>
                </a:lnTo>
                <a:lnTo>
                  <a:pt x="48513" y="21462"/>
                </a:lnTo>
                <a:lnTo>
                  <a:pt x="47634" y="30652"/>
                </a:lnTo>
                <a:lnTo>
                  <a:pt x="27110" y="65718"/>
                </a:lnTo>
                <a:lnTo>
                  <a:pt x="0" y="84327"/>
                </a:lnTo>
                <a:lnTo>
                  <a:pt x="10413" y="94614"/>
                </a:lnTo>
                <a:lnTo>
                  <a:pt x="43376" y="68177"/>
                </a:lnTo>
                <a:lnTo>
                  <a:pt x="55752" y="49657"/>
                </a:lnTo>
                <a:lnTo>
                  <a:pt x="72322" y="49657"/>
                </a:lnTo>
                <a:lnTo>
                  <a:pt x="70365" y="46966"/>
                </a:lnTo>
                <a:lnTo>
                  <a:pt x="66198" y="38703"/>
                </a:lnTo>
                <a:lnTo>
                  <a:pt x="63698" y="30202"/>
                </a:lnTo>
                <a:lnTo>
                  <a:pt x="62864" y="21462"/>
                </a:lnTo>
                <a:lnTo>
                  <a:pt x="62864" y="19685"/>
                </a:lnTo>
                <a:close/>
              </a:path>
              <a:path extrusionOk="0" h="187960" w="362585">
                <a:moveTo>
                  <a:pt x="72322" y="49657"/>
                </a:moveTo>
                <a:lnTo>
                  <a:pt x="55752" y="49657"/>
                </a:lnTo>
                <a:lnTo>
                  <a:pt x="63636" y="60588"/>
                </a:lnTo>
                <a:lnTo>
                  <a:pt x="73771" y="70913"/>
                </a:lnTo>
                <a:lnTo>
                  <a:pt x="86167" y="80643"/>
                </a:lnTo>
                <a:lnTo>
                  <a:pt x="100837" y="89788"/>
                </a:lnTo>
                <a:lnTo>
                  <a:pt x="109727" y="78359"/>
                </a:lnTo>
                <a:lnTo>
                  <a:pt x="100077" y="74029"/>
                </a:lnTo>
                <a:lnTo>
                  <a:pt x="91297" y="68675"/>
                </a:lnTo>
                <a:lnTo>
                  <a:pt x="83349" y="62321"/>
                </a:lnTo>
                <a:lnTo>
                  <a:pt x="76200" y="54990"/>
                </a:lnTo>
                <a:lnTo>
                  <a:pt x="72322" y="49657"/>
                </a:lnTo>
                <a:close/>
              </a:path>
              <a:path extrusionOk="0" h="187960" w="362585">
                <a:moveTo>
                  <a:pt x="104901" y="6604"/>
                </a:moveTo>
                <a:lnTo>
                  <a:pt x="6350" y="6604"/>
                </a:lnTo>
                <a:lnTo>
                  <a:pt x="6350" y="19685"/>
                </a:lnTo>
                <a:lnTo>
                  <a:pt x="104901" y="19685"/>
                </a:lnTo>
                <a:lnTo>
                  <a:pt x="104901" y="6604"/>
                </a:lnTo>
                <a:close/>
              </a:path>
              <a:path extrusionOk="0" h="187960" w="362585">
                <a:moveTo>
                  <a:pt x="148971" y="0"/>
                </a:moveTo>
                <a:lnTo>
                  <a:pt x="134238" y="0"/>
                </a:lnTo>
                <a:lnTo>
                  <a:pt x="134238" y="96520"/>
                </a:lnTo>
                <a:lnTo>
                  <a:pt x="148971" y="96520"/>
                </a:lnTo>
                <a:lnTo>
                  <a:pt x="148971" y="62864"/>
                </a:lnTo>
                <a:lnTo>
                  <a:pt x="177800" y="62864"/>
                </a:lnTo>
                <a:lnTo>
                  <a:pt x="177800" y="49275"/>
                </a:lnTo>
                <a:lnTo>
                  <a:pt x="148971" y="49275"/>
                </a:lnTo>
                <a:lnTo>
                  <a:pt x="148971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"/>
          <p:cNvSpPr/>
          <p:nvPr/>
        </p:nvSpPr>
        <p:spPr>
          <a:xfrm>
            <a:off x="3179064" y="2436367"/>
            <a:ext cx="371348" cy="19659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3"/>
          <p:cNvSpPr/>
          <p:nvPr/>
        </p:nvSpPr>
        <p:spPr>
          <a:xfrm>
            <a:off x="3603752" y="2440939"/>
            <a:ext cx="552450" cy="191135"/>
          </a:xfrm>
          <a:custGeom>
            <a:rect b="b" l="l" r="r" t="t"/>
            <a:pathLst>
              <a:path extrusionOk="0" h="191135" w="552450">
                <a:moveTo>
                  <a:pt x="227075" y="130556"/>
                </a:moveTo>
                <a:lnTo>
                  <a:pt x="212344" y="130556"/>
                </a:lnTo>
                <a:lnTo>
                  <a:pt x="212344" y="185293"/>
                </a:lnTo>
                <a:lnTo>
                  <a:pt x="336803" y="185293"/>
                </a:lnTo>
                <a:lnTo>
                  <a:pt x="336803" y="172085"/>
                </a:lnTo>
                <a:lnTo>
                  <a:pt x="227075" y="172085"/>
                </a:lnTo>
                <a:lnTo>
                  <a:pt x="227075" y="130556"/>
                </a:lnTo>
                <a:close/>
              </a:path>
              <a:path extrusionOk="0" h="191135" w="552450">
                <a:moveTo>
                  <a:pt x="281050" y="114173"/>
                </a:moveTo>
                <a:lnTo>
                  <a:pt x="266192" y="114173"/>
                </a:lnTo>
                <a:lnTo>
                  <a:pt x="266192" y="157480"/>
                </a:lnTo>
                <a:lnTo>
                  <a:pt x="281050" y="157480"/>
                </a:lnTo>
                <a:lnTo>
                  <a:pt x="281050" y="114173"/>
                </a:lnTo>
                <a:close/>
              </a:path>
              <a:path extrusionOk="0" h="191135" w="552450">
                <a:moveTo>
                  <a:pt x="361569" y="100964"/>
                </a:moveTo>
                <a:lnTo>
                  <a:pt x="184403" y="100964"/>
                </a:lnTo>
                <a:lnTo>
                  <a:pt x="184403" y="114173"/>
                </a:lnTo>
                <a:lnTo>
                  <a:pt x="361569" y="114173"/>
                </a:lnTo>
                <a:lnTo>
                  <a:pt x="361569" y="100964"/>
                </a:lnTo>
                <a:close/>
              </a:path>
              <a:path extrusionOk="0" h="191135" w="552450">
                <a:moveTo>
                  <a:pt x="95885" y="121920"/>
                </a:moveTo>
                <a:lnTo>
                  <a:pt x="81025" y="121920"/>
                </a:lnTo>
                <a:lnTo>
                  <a:pt x="81025" y="190881"/>
                </a:lnTo>
                <a:lnTo>
                  <a:pt x="95885" y="190881"/>
                </a:lnTo>
                <a:lnTo>
                  <a:pt x="95885" y="121920"/>
                </a:lnTo>
                <a:close/>
              </a:path>
              <a:path extrusionOk="0" h="191135" w="552450">
                <a:moveTo>
                  <a:pt x="177164" y="108458"/>
                </a:moveTo>
                <a:lnTo>
                  <a:pt x="0" y="108458"/>
                </a:lnTo>
                <a:lnTo>
                  <a:pt x="0" y="121920"/>
                </a:lnTo>
                <a:lnTo>
                  <a:pt x="177164" y="121920"/>
                </a:lnTo>
                <a:lnTo>
                  <a:pt x="177164" y="108458"/>
                </a:lnTo>
                <a:close/>
              </a:path>
              <a:path extrusionOk="0" h="191135" w="552450">
                <a:moveTo>
                  <a:pt x="426212" y="75437"/>
                </a:moveTo>
                <a:lnTo>
                  <a:pt x="411352" y="75437"/>
                </a:lnTo>
                <a:lnTo>
                  <a:pt x="411352" y="141477"/>
                </a:lnTo>
                <a:lnTo>
                  <a:pt x="363474" y="141986"/>
                </a:lnTo>
                <a:lnTo>
                  <a:pt x="364871" y="154939"/>
                </a:lnTo>
                <a:lnTo>
                  <a:pt x="401445" y="154751"/>
                </a:lnTo>
                <a:lnTo>
                  <a:pt x="434959" y="154193"/>
                </a:lnTo>
                <a:lnTo>
                  <a:pt x="465401" y="153279"/>
                </a:lnTo>
                <a:lnTo>
                  <a:pt x="492760" y="152019"/>
                </a:lnTo>
                <a:lnTo>
                  <a:pt x="491896" y="141224"/>
                </a:lnTo>
                <a:lnTo>
                  <a:pt x="426212" y="141224"/>
                </a:lnTo>
                <a:lnTo>
                  <a:pt x="426212" y="75437"/>
                </a:lnTo>
                <a:close/>
              </a:path>
              <a:path extrusionOk="0" h="191135" w="552450">
                <a:moveTo>
                  <a:pt x="491744" y="139319"/>
                </a:moveTo>
                <a:lnTo>
                  <a:pt x="426212" y="141224"/>
                </a:lnTo>
                <a:lnTo>
                  <a:pt x="491896" y="141224"/>
                </a:lnTo>
                <a:lnTo>
                  <a:pt x="491744" y="139319"/>
                </a:lnTo>
                <a:close/>
              </a:path>
              <a:path extrusionOk="0" h="191135" w="552450">
                <a:moveTo>
                  <a:pt x="477265" y="18034"/>
                </a:moveTo>
                <a:lnTo>
                  <a:pt x="381381" y="18034"/>
                </a:lnTo>
                <a:lnTo>
                  <a:pt x="381381" y="31242"/>
                </a:lnTo>
                <a:lnTo>
                  <a:pt x="462407" y="31242"/>
                </a:lnTo>
                <a:lnTo>
                  <a:pt x="462337" y="39812"/>
                </a:lnTo>
                <a:lnTo>
                  <a:pt x="460819" y="89007"/>
                </a:lnTo>
                <a:lnTo>
                  <a:pt x="459105" y="115188"/>
                </a:lnTo>
                <a:lnTo>
                  <a:pt x="473583" y="116077"/>
                </a:lnTo>
                <a:lnTo>
                  <a:pt x="475176" y="94007"/>
                </a:lnTo>
                <a:lnTo>
                  <a:pt x="476329" y="70294"/>
                </a:lnTo>
                <a:lnTo>
                  <a:pt x="477029" y="44961"/>
                </a:lnTo>
                <a:lnTo>
                  <a:pt x="477265" y="18034"/>
                </a:lnTo>
                <a:close/>
              </a:path>
              <a:path extrusionOk="0" h="191135" w="552450">
                <a:moveTo>
                  <a:pt x="43052" y="5714"/>
                </a:moveTo>
                <a:lnTo>
                  <a:pt x="28575" y="5714"/>
                </a:lnTo>
                <a:lnTo>
                  <a:pt x="28575" y="83693"/>
                </a:lnTo>
                <a:lnTo>
                  <a:pt x="148462" y="83693"/>
                </a:lnTo>
                <a:lnTo>
                  <a:pt x="148462" y="70738"/>
                </a:lnTo>
                <a:lnTo>
                  <a:pt x="43052" y="70738"/>
                </a:lnTo>
                <a:lnTo>
                  <a:pt x="43052" y="45847"/>
                </a:lnTo>
                <a:lnTo>
                  <a:pt x="148462" y="45847"/>
                </a:lnTo>
                <a:lnTo>
                  <a:pt x="148462" y="32893"/>
                </a:lnTo>
                <a:lnTo>
                  <a:pt x="43052" y="32893"/>
                </a:lnTo>
                <a:lnTo>
                  <a:pt x="43052" y="5714"/>
                </a:lnTo>
                <a:close/>
              </a:path>
              <a:path extrusionOk="0" h="191135" w="552450">
                <a:moveTo>
                  <a:pt x="148462" y="45847"/>
                </a:moveTo>
                <a:lnTo>
                  <a:pt x="133985" y="45847"/>
                </a:lnTo>
                <a:lnTo>
                  <a:pt x="133985" y="70738"/>
                </a:lnTo>
                <a:lnTo>
                  <a:pt x="148462" y="70738"/>
                </a:lnTo>
                <a:lnTo>
                  <a:pt x="148462" y="45847"/>
                </a:lnTo>
                <a:close/>
              </a:path>
              <a:path extrusionOk="0" h="191135" w="552450">
                <a:moveTo>
                  <a:pt x="148462" y="5714"/>
                </a:moveTo>
                <a:lnTo>
                  <a:pt x="133985" y="5714"/>
                </a:lnTo>
                <a:lnTo>
                  <a:pt x="133985" y="32893"/>
                </a:lnTo>
                <a:lnTo>
                  <a:pt x="148462" y="32893"/>
                </a:lnTo>
                <a:lnTo>
                  <a:pt x="148462" y="5714"/>
                </a:lnTo>
                <a:close/>
              </a:path>
              <a:path extrusionOk="0" h="191135" w="552450">
                <a:moveTo>
                  <a:pt x="228853" y="5080"/>
                </a:moveTo>
                <a:lnTo>
                  <a:pt x="213995" y="5080"/>
                </a:lnTo>
                <a:lnTo>
                  <a:pt x="213995" y="78359"/>
                </a:lnTo>
                <a:lnTo>
                  <a:pt x="331724" y="78359"/>
                </a:lnTo>
                <a:lnTo>
                  <a:pt x="331724" y="65277"/>
                </a:lnTo>
                <a:lnTo>
                  <a:pt x="228853" y="65277"/>
                </a:lnTo>
                <a:lnTo>
                  <a:pt x="228853" y="42925"/>
                </a:lnTo>
                <a:lnTo>
                  <a:pt x="331724" y="42925"/>
                </a:lnTo>
                <a:lnTo>
                  <a:pt x="331724" y="29845"/>
                </a:lnTo>
                <a:lnTo>
                  <a:pt x="228853" y="29845"/>
                </a:lnTo>
                <a:lnTo>
                  <a:pt x="228853" y="5080"/>
                </a:lnTo>
                <a:close/>
              </a:path>
              <a:path extrusionOk="0" h="191135" w="552450">
                <a:moveTo>
                  <a:pt x="331724" y="42925"/>
                </a:moveTo>
                <a:lnTo>
                  <a:pt x="317119" y="42925"/>
                </a:lnTo>
                <a:lnTo>
                  <a:pt x="317119" y="65277"/>
                </a:lnTo>
                <a:lnTo>
                  <a:pt x="331724" y="65277"/>
                </a:lnTo>
                <a:lnTo>
                  <a:pt x="331724" y="42925"/>
                </a:lnTo>
                <a:close/>
              </a:path>
              <a:path extrusionOk="0" h="191135" w="552450">
                <a:moveTo>
                  <a:pt x="331724" y="5080"/>
                </a:moveTo>
                <a:lnTo>
                  <a:pt x="317119" y="5080"/>
                </a:lnTo>
                <a:lnTo>
                  <a:pt x="317119" y="29845"/>
                </a:lnTo>
                <a:lnTo>
                  <a:pt x="331724" y="29845"/>
                </a:lnTo>
                <a:lnTo>
                  <a:pt x="331724" y="5080"/>
                </a:lnTo>
                <a:close/>
              </a:path>
              <a:path extrusionOk="0" h="191135" w="552450">
                <a:moveTo>
                  <a:pt x="520573" y="0"/>
                </a:moveTo>
                <a:lnTo>
                  <a:pt x="505713" y="0"/>
                </a:lnTo>
                <a:lnTo>
                  <a:pt x="505713" y="190881"/>
                </a:lnTo>
                <a:lnTo>
                  <a:pt x="520826" y="190881"/>
                </a:lnTo>
                <a:lnTo>
                  <a:pt x="520826" y="88773"/>
                </a:lnTo>
                <a:lnTo>
                  <a:pt x="551942" y="88773"/>
                </a:lnTo>
                <a:lnTo>
                  <a:pt x="551942" y="75692"/>
                </a:lnTo>
                <a:lnTo>
                  <a:pt x="520573" y="75692"/>
                </a:lnTo>
                <a:lnTo>
                  <a:pt x="520573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3"/>
          <p:cNvSpPr/>
          <p:nvPr/>
        </p:nvSpPr>
        <p:spPr>
          <a:xfrm>
            <a:off x="3816096" y="2571495"/>
            <a:ext cx="124460" cy="55244"/>
          </a:xfrm>
          <a:custGeom>
            <a:rect b="b" l="l" r="r" t="t"/>
            <a:pathLst>
              <a:path extrusionOk="0" h="55244" w="124460">
                <a:moveTo>
                  <a:pt x="0" y="0"/>
                </a:moveTo>
                <a:lnTo>
                  <a:pt x="14731" y="0"/>
                </a:lnTo>
                <a:lnTo>
                  <a:pt x="14731" y="41528"/>
                </a:lnTo>
                <a:lnTo>
                  <a:pt x="124459" y="41528"/>
                </a:lnTo>
                <a:lnTo>
                  <a:pt x="124459" y="54737"/>
                </a:lnTo>
                <a:lnTo>
                  <a:pt x="0" y="5473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3"/>
          <p:cNvSpPr/>
          <p:nvPr/>
        </p:nvSpPr>
        <p:spPr>
          <a:xfrm>
            <a:off x="3603752" y="2549398"/>
            <a:ext cx="177165" cy="82550"/>
          </a:xfrm>
          <a:custGeom>
            <a:rect b="b" l="l" r="r" t="t"/>
            <a:pathLst>
              <a:path extrusionOk="0" h="82550" w="177164">
                <a:moveTo>
                  <a:pt x="0" y="0"/>
                </a:moveTo>
                <a:lnTo>
                  <a:pt x="177164" y="0"/>
                </a:lnTo>
                <a:lnTo>
                  <a:pt x="177164" y="13462"/>
                </a:lnTo>
                <a:lnTo>
                  <a:pt x="95885" y="13462"/>
                </a:lnTo>
                <a:lnTo>
                  <a:pt x="95885" y="82423"/>
                </a:lnTo>
                <a:lnTo>
                  <a:pt x="81025" y="82423"/>
                </a:lnTo>
                <a:lnTo>
                  <a:pt x="81025" y="13462"/>
                </a:lnTo>
                <a:lnTo>
                  <a:pt x="0" y="1346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3"/>
          <p:cNvSpPr/>
          <p:nvPr/>
        </p:nvSpPr>
        <p:spPr>
          <a:xfrm>
            <a:off x="3788155" y="2541904"/>
            <a:ext cx="177165" cy="56515"/>
          </a:xfrm>
          <a:custGeom>
            <a:rect b="b" l="l" r="r" t="t"/>
            <a:pathLst>
              <a:path extrusionOk="0" h="56514" w="177164">
                <a:moveTo>
                  <a:pt x="0" y="0"/>
                </a:moveTo>
                <a:lnTo>
                  <a:pt x="177165" y="0"/>
                </a:lnTo>
                <a:lnTo>
                  <a:pt x="177165" y="13208"/>
                </a:lnTo>
                <a:lnTo>
                  <a:pt x="96647" y="13208"/>
                </a:lnTo>
                <a:lnTo>
                  <a:pt x="96647" y="56515"/>
                </a:lnTo>
                <a:lnTo>
                  <a:pt x="81788" y="56515"/>
                </a:lnTo>
                <a:lnTo>
                  <a:pt x="81788" y="13208"/>
                </a:lnTo>
                <a:lnTo>
                  <a:pt x="0" y="1320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3"/>
          <p:cNvSpPr/>
          <p:nvPr/>
        </p:nvSpPr>
        <p:spPr>
          <a:xfrm>
            <a:off x="3967226" y="2516377"/>
            <a:ext cx="129539" cy="80010"/>
          </a:xfrm>
          <a:custGeom>
            <a:rect b="b" l="l" r="r" t="t"/>
            <a:pathLst>
              <a:path extrusionOk="0" h="80010" w="129539">
                <a:moveTo>
                  <a:pt x="47878" y="0"/>
                </a:moveTo>
                <a:lnTo>
                  <a:pt x="62737" y="0"/>
                </a:lnTo>
                <a:lnTo>
                  <a:pt x="62737" y="65786"/>
                </a:lnTo>
                <a:lnTo>
                  <a:pt x="128270" y="63881"/>
                </a:lnTo>
                <a:lnTo>
                  <a:pt x="71485" y="78755"/>
                </a:lnTo>
                <a:lnTo>
                  <a:pt x="1397" y="79501"/>
                </a:lnTo>
                <a:lnTo>
                  <a:pt x="0" y="66548"/>
                </a:lnTo>
                <a:lnTo>
                  <a:pt x="6838" y="66504"/>
                </a:lnTo>
                <a:lnTo>
                  <a:pt x="17081" y="66389"/>
                </a:lnTo>
                <a:lnTo>
                  <a:pt x="30753" y="66226"/>
                </a:lnTo>
                <a:lnTo>
                  <a:pt x="47878" y="66039"/>
                </a:lnTo>
                <a:lnTo>
                  <a:pt x="47878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3"/>
          <p:cNvSpPr/>
          <p:nvPr/>
        </p:nvSpPr>
        <p:spPr>
          <a:xfrm>
            <a:off x="3646804" y="2486786"/>
            <a:ext cx="91440" cy="25400"/>
          </a:xfrm>
          <a:custGeom>
            <a:rect b="b" l="l" r="r" t="t"/>
            <a:pathLst>
              <a:path extrusionOk="0" h="25400" w="91439">
                <a:moveTo>
                  <a:pt x="0" y="0"/>
                </a:moveTo>
                <a:lnTo>
                  <a:pt x="0" y="24891"/>
                </a:lnTo>
                <a:lnTo>
                  <a:pt x="90932" y="24891"/>
                </a:lnTo>
                <a:lnTo>
                  <a:pt x="90932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3"/>
          <p:cNvSpPr/>
          <p:nvPr/>
        </p:nvSpPr>
        <p:spPr>
          <a:xfrm>
            <a:off x="3832605" y="2483866"/>
            <a:ext cx="88265" cy="22860"/>
          </a:xfrm>
          <a:custGeom>
            <a:rect b="b" l="l" r="r" t="t"/>
            <a:pathLst>
              <a:path extrusionOk="0" h="22860" w="88264">
                <a:moveTo>
                  <a:pt x="0" y="0"/>
                </a:moveTo>
                <a:lnTo>
                  <a:pt x="0" y="22351"/>
                </a:lnTo>
                <a:lnTo>
                  <a:pt x="88265" y="22351"/>
                </a:lnTo>
                <a:lnTo>
                  <a:pt x="882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3"/>
          <p:cNvSpPr/>
          <p:nvPr/>
        </p:nvSpPr>
        <p:spPr>
          <a:xfrm>
            <a:off x="3985133" y="2458973"/>
            <a:ext cx="95885" cy="98425"/>
          </a:xfrm>
          <a:custGeom>
            <a:rect b="b" l="l" r="r" t="t"/>
            <a:pathLst>
              <a:path extrusionOk="0" h="98425" w="95885">
                <a:moveTo>
                  <a:pt x="0" y="0"/>
                </a:moveTo>
                <a:lnTo>
                  <a:pt x="95884" y="0"/>
                </a:lnTo>
                <a:lnTo>
                  <a:pt x="95648" y="26927"/>
                </a:lnTo>
                <a:lnTo>
                  <a:pt x="94948" y="52260"/>
                </a:lnTo>
                <a:lnTo>
                  <a:pt x="93795" y="75973"/>
                </a:lnTo>
                <a:lnTo>
                  <a:pt x="92201" y="98043"/>
                </a:lnTo>
                <a:lnTo>
                  <a:pt x="77724" y="97154"/>
                </a:lnTo>
                <a:lnTo>
                  <a:pt x="78295" y="90697"/>
                </a:lnTo>
                <a:lnTo>
                  <a:pt x="78866" y="81978"/>
                </a:lnTo>
                <a:lnTo>
                  <a:pt x="80756" y="32051"/>
                </a:lnTo>
                <a:lnTo>
                  <a:pt x="81025" y="13208"/>
                </a:lnTo>
                <a:lnTo>
                  <a:pt x="0" y="1320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3"/>
          <p:cNvSpPr/>
          <p:nvPr/>
        </p:nvSpPr>
        <p:spPr>
          <a:xfrm>
            <a:off x="3632327" y="2446654"/>
            <a:ext cx="120014" cy="78105"/>
          </a:xfrm>
          <a:custGeom>
            <a:rect b="b" l="l" r="r" t="t"/>
            <a:pathLst>
              <a:path extrusionOk="0" h="78105" w="120014">
                <a:moveTo>
                  <a:pt x="0" y="0"/>
                </a:moveTo>
                <a:lnTo>
                  <a:pt x="14477" y="0"/>
                </a:lnTo>
                <a:lnTo>
                  <a:pt x="14477" y="27178"/>
                </a:lnTo>
                <a:lnTo>
                  <a:pt x="105410" y="27178"/>
                </a:lnTo>
                <a:lnTo>
                  <a:pt x="105410" y="0"/>
                </a:lnTo>
                <a:lnTo>
                  <a:pt x="119887" y="0"/>
                </a:lnTo>
                <a:lnTo>
                  <a:pt x="119887" y="77978"/>
                </a:lnTo>
                <a:lnTo>
                  <a:pt x="0" y="779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3"/>
          <p:cNvSpPr/>
          <p:nvPr/>
        </p:nvSpPr>
        <p:spPr>
          <a:xfrm>
            <a:off x="3817746" y="2446020"/>
            <a:ext cx="118110" cy="73660"/>
          </a:xfrm>
          <a:custGeom>
            <a:rect b="b" l="l" r="r" t="t"/>
            <a:pathLst>
              <a:path extrusionOk="0" h="73660" w="118110">
                <a:moveTo>
                  <a:pt x="0" y="0"/>
                </a:moveTo>
                <a:lnTo>
                  <a:pt x="14858" y="0"/>
                </a:lnTo>
                <a:lnTo>
                  <a:pt x="14858" y="24764"/>
                </a:lnTo>
                <a:lnTo>
                  <a:pt x="103124" y="24764"/>
                </a:lnTo>
                <a:lnTo>
                  <a:pt x="103124" y="0"/>
                </a:lnTo>
                <a:lnTo>
                  <a:pt x="117728" y="0"/>
                </a:lnTo>
                <a:lnTo>
                  <a:pt x="117728" y="73278"/>
                </a:lnTo>
                <a:lnTo>
                  <a:pt x="0" y="732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3"/>
          <p:cNvSpPr/>
          <p:nvPr/>
        </p:nvSpPr>
        <p:spPr>
          <a:xfrm>
            <a:off x="4109465" y="2440939"/>
            <a:ext cx="46355" cy="191135"/>
          </a:xfrm>
          <a:custGeom>
            <a:rect b="b" l="l" r="r" t="t"/>
            <a:pathLst>
              <a:path extrusionOk="0" h="191135" w="46354">
                <a:moveTo>
                  <a:pt x="0" y="0"/>
                </a:moveTo>
                <a:lnTo>
                  <a:pt x="14859" y="0"/>
                </a:lnTo>
                <a:lnTo>
                  <a:pt x="14859" y="75692"/>
                </a:lnTo>
                <a:lnTo>
                  <a:pt x="46228" y="75692"/>
                </a:lnTo>
                <a:lnTo>
                  <a:pt x="46228" y="88773"/>
                </a:lnTo>
                <a:lnTo>
                  <a:pt x="15112" y="88773"/>
                </a:lnTo>
                <a:lnTo>
                  <a:pt x="15112" y="190881"/>
                </a:lnTo>
                <a:lnTo>
                  <a:pt x="0" y="19088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3"/>
          <p:cNvSpPr/>
          <p:nvPr/>
        </p:nvSpPr>
        <p:spPr>
          <a:xfrm>
            <a:off x="4217034" y="2440939"/>
            <a:ext cx="537845" cy="191135"/>
          </a:xfrm>
          <a:custGeom>
            <a:rect b="b" l="l" r="r" t="t"/>
            <a:pathLst>
              <a:path extrusionOk="0" h="191135" w="537845">
                <a:moveTo>
                  <a:pt x="404113" y="128524"/>
                </a:moveTo>
                <a:lnTo>
                  <a:pt x="389254" y="128524"/>
                </a:lnTo>
                <a:lnTo>
                  <a:pt x="389254" y="184912"/>
                </a:lnTo>
                <a:lnTo>
                  <a:pt x="512572" y="184912"/>
                </a:lnTo>
                <a:lnTo>
                  <a:pt x="512572" y="171704"/>
                </a:lnTo>
                <a:lnTo>
                  <a:pt x="404113" y="171704"/>
                </a:lnTo>
                <a:lnTo>
                  <a:pt x="404113" y="128524"/>
                </a:lnTo>
                <a:close/>
              </a:path>
              <a:path extrusionOk="0" h="191135" w="537845">
                <a:moveTo>
                  <a:pt x="457835" y="110489"/>
                </a:moveTo>
                <a:lnTo>
                  <a:pt x="443102" y="110489"/>
                </a:lnTo>
                <a:lnTo>
                  <a:pt x="443102" y="154559"/>
                </a:lnTo>
                <a:lnTo>
                  <a:pt x="457835" y="154559"/>
                </a:lnTo>
                <a:lnTo>
                  <a:pt x="457835" y="110489"/>
                </a:lnTo>
                <a:close/>
              </a:path>
              <a:path extrusionOk="0" h="191135" w="537845">
                <a:moveTo>
                  <a:pt x="537717" y="97155"/>
                </a:moveTo>
                <a:lnTo>
                  <a:pt x="360552" y="97155"/>
                </a:lnTo>
                <a:lnTo>
                  <a:pt x="360552" y="110489"/>
                </a:lnTo>
                <a:lnTo>
                  <a:pt x="537717" y="110489"/>
                </a:lnTo>
                <a:lnTo>
                  <a:pt x="537717" y="97155"/>
                </a:lnTo>
                <a:close/>
              </a:path>
              <a:path extrusionOk="0" h="191135" w="537845">
                <a:moveTo>
                  <a:pt x="249809" y="109093"/>
                </a:moveTo>
                <a:lnTo>
                  <a:pt x="235076" y="109093"/>
                </a:lnTo>
                <a:lnTo>
                  <a:pt x="235076" y="185547"/>
                </a:lnTo>
                <a:lnTo>
                  <a:pt x="249809" y="185547"/>
                </a:lnTo>
                <a:lnTo>
                  <a:pt x="249809" y="109093"/>
                </a:lnTo>
                <a:close/>
              </a:path>
              <a:path extrusionOk="0" h="191135" w="537845">
                <a:moveTo>
                  <a:pt x="307975" y="94107"/>
                </a:moveTo>
                <a:lnTo>
                  <a:pt x="280140" y="95347"/>
                </a:lnTo>
                <a:lnTo>
                  <a:pt x="248840" y="96218"/>
                </a:lnTo>
                <a:lnTo>
                  <a:pt x="214088" y="96732"/>
                </a:lnTo>
                <a:lnTo>
                  <a:pt x="175894" y="96900"/>
                </a:lnTo>
                <a:lnTo>
                  <a:pt x="177037" y="109855"/>
                </a:lnTo>
                <a:lnTo>
                  <a:pt x="235076" y="109093"/>
                </a:lnTo>
                <a:lnTo>
                  <a:pt x="249809" y="109093"/>
                </a:lnTo>
                <a:lnTo>
                  <a:pt x="249809" y="108712"/>
                </a:lnTo>
                <a:lnTo>
                  <a:pt x="277431" y="108045"/>
                </a:lnTo>
                <a:lnTo>
                  <a:pt x="308482" y="106807"/>
                </a:lnTo>
                <a:lnTo>
                  <a:pt x="307975" y="94107"/>
                </a:lnTo>
                <a:close/>
              </a:path>
              <a:path extrusionOk="0" h="191135" w="537845">
                <a:moveTo>
                  <a:pt x="48387" y="12826"/>
                </a:moveTo>
                <a:lnTo>
                  <a:pt x="13207" y="29972"/>
                </a:lnTo>
                <a:lnTo>
                  <a:pt x="0" y="77597"/>
                </a:lnTo>
                <a:lnTo>
                  <a:pt x="833" y="91932"/>
                </a:lnTo>
                <a:lnTo>
                  <a:pt x="20526" y="132796"/>
                </a:lnTo>
                <a:lnTo>
                  <a:pt x="48387" y="142494"/>
                </a:lnTo>
                <a:lnTo>
                  <a:pt x="58868" y="141420"/>
                </a:lnTo>
                <a:lnTo>
                  <a:pt x="68230" y="138191"/>
                </a:lnTo>
                <a:lnTo>
                  <a:pt x="76497" y="132796"/>
                </a:lnTo>
                <a:lnTo>
                  <a:pt x="79711" y="129412"/>
                </a:lnTo>
                <a:lnTo>
                  <a:pt x="48387" y="129412"/>
                </a:lnTo>
                <a:lnTo>
                  <a:pt x="41247" y="128512"/>
                </a:lnTo>
                <a:lnTo>
                  <a:pt x="16970" y="98726"/>
                </a:lnTo>
                <a:lnTo>
                  <a:pt x="14604" y="77597"/>
                </a:lnTo>
                <a:lnTo>
                  <a:pt x="15178" y="66309"/>
                </a:lnTo>
                <a:lnTo>
                  <a:pt x="34702" y="29416"/>
                </a:lnTo>
                <a:lnTo>
                  <a:pt x="48387" y="25908"/>
                </a:lnTo>
                <a:lnTo>
                  <a:pt x="79741" y="25908"/>
                </a:lnTo>
                <a:lnTo>
                  <a:pt x="76551" y="22524"/>
                </a:lnTo>
                <a:lnTo>
                  <a:pt x="68232" y="17113"/>
                </a:lnTo>
                <a:lnTo>
                  <a:pt x="58866" y="13898"/>
                </a:lnTo>
                <a:lnTo>
                  <a:pt x="48387" y="12826"/>
                </a:lnTo>
                <a:close/>
              </a:path>
              <a:path extrusionOk="0" h="191135" w="537845">
                <a:moveTo>
                  <a:pt x="79741" y="25908"/>
                </a:moveTo>
                <a:lnTo>
                  <a:pt x="48387" y="25908"/>
                </a:lnTo>
                <a:lnTo>
                  <a:pt x="55645" y="26787"/>
                </a:lnTo>
                <a:lnTo>
                  <a:pt x="62166" y="29416"/>
                </a:lnTo>
                <a:lnTo>
                  <a:pt x="81702" y="66327"/>
                </a:lnTo>
                <a:lnTo>
                  <a:pt x="82295" y="77597"/>
                </a:lnTo>
                <a:lnTo>
                  <a:pt x="81687" y="88739"/>
                </a:lnTo>
                <a:lnTo>
                  <a:pt x="61912" y="125825"/>
                </a:lnTo>
                <a:lnTo>
                  <a:pt x="48387" y="129412"/>
                </a:lnTo>
                <a:lnTo>
                  <a:pt x="79711" y="129412"/>
                </a:lnTo>
                <a:lnTo>
                  <a:pt x="96069" y="91914"/>
                </a:lnTo>
                <a:lnTo>
                  <a:pt x="96900" y="77597"/>
                </a:lnTo>
                <a:lnTo>
                  <a:pt x="96069" y="63353"/>
                </a:lnTo>
                <a:lnTo>
                  <a:pt x="93583" y="50704"/>
                </a:lnTo>
                <a:lnTo>
                  <a:pt x="89453" y="39627"/>
                </a:lnTo>
                <a:lnTo>
                  <a:pt x="83692" y="30099"/>
                </a:lnTo>
                <a:lnTo>
                  <a:pt x="79741" y="25908"/>
                </a:lnTo>
                <a:close/>
              </a:path>
              <a:path extrusionOk="0" h="191135" w="537845">
                <a:moveTo>
                  <a:pt x="449072" y="3048"/>
                </a:moveTo>
                <a:lnTo>
                  <a:pt x="405129" y="13715"/>
                </a:lnTo>
                <a:lnTo>
                  <a:pt x="389509" y="41401"/>
                </a:lnTo>
                <a:lnTo>
                  <a:pt x="390485" y="49403"/>
                </a:lnTo>
                <a:lnTo>
                  <a:pt x="423957" y="76835"/>
                </a:lnTo>
                <a:lnTo>
                  <a:pt x="449072" y="79501"/>
                </a:lnTo>
                <a:lnTo>
                  <a:pt x="462476" y="78835"/>
                </a:lnTo>
                <a:lnTo>
                  <a:pt x="474297" y="76835"/>
                </a:lnTo>
                <a:lnTo>
                  <a:pt x="484522" y="73501"/>
                </a:lnTo>
                <a:lnTo>
                  <a:pt x="493140" y="68834"/>
                </a:lnTo>
                <a:lnTo>
                  <a:pt x="495443" y="66929"/>
                </a:lnTo>
                <a:lnTo>
                  <a:pt x="449072" y="66929"/>
                </a:lnTo>
                <a:lnTo>
                  <a:pt x="439241" y="66498"/>
                </a:lnTo>
                <a:lnTo>
                  <a:pt x="405002" y="49149"/>
                </a:lnTo>
                <a:lnTo>
                  <a:pt x="405002" y="33655"/>
                </a:lnTo>
                <a:lnTo>
                  <a:pt x="439114" y="16303"/>
                </a:lnTo>
                <a:lnTo>
                  <a:pt x="449072" y="15875"/>
                </a:lnTo>
                <a:lnTo>
                  <a:pt x="495596" y="15875"/>
                </a:lnTo>
                <a:lnTo>
                  <a:pt x="493140" y="13843"/>
                </a:lnTo>
                <a:lnTo>
                  <a:pt x="484522" y="9102"/>
                </a:lnTo>
                <a:lnTo>
                  <a:pt x="474297" y="5730"/>
                </a:lnTo>
                <a:lnTo>
                  <a:pt x="462436" y="3714"/>
                </a:lnTo>
                <a:lnTo>
                  <a:pt x="449072" y="3048"/>
                </a:lnTo>
                <a:close/>
              </a:path>
              <a:path extrusionOk="0" h="191135" w="537845">
                <a:moveTo>
                  <a:pt x="495596" y="15875"/>
                </a:moveTo>
                <a:lnTo>
                  <a:pt x="449072" y="15875"/>
                </a:lnTo>
                <a:lnTo>
                  <a:pt x="459029" y="16303"/>
                </a:lnTo>
                <a:lnTo>
                  <a:pt x="467772" y="17589"/>
                </a:lnTo>
                <a:lnTo>
                  <a:pt x="475325" y="19732"/>
                </a:lnTo>
                <a:lnTo>
                  <a:pt x="481711" y="22733"/>
                </a:lnTo>
                <a:lnTo>
                  <a:pt x="489330" y="27432"/>
                </a:lnTo>
                <a:lnTo>
                  <a:pt x="493267" y="33655"/>
                </a:lnTo>
                <a:lnTo>
                  <a:pt x="493267" y="49149"/>
                </a:lnTo>
                <a:lnTo>
                  <a:pt x="458956" y="66498"/>
                </a:lnTo>
                <a:lnTo>
                  <a:pt x="449072" y="66929"/>
                </a:lnTo>
                <a:lnTo>
                  <a:pt x="495443" y="66929"/>
                </a:lnTo>
                <a:lnTo>
                  <a:pt x="500048" y="63119"/>
                </a:lnTo>
                <a:lnTo>
                  <a:pt x="504967" y="56642"/>
                </a:lnTo>
                <a:lnTo>
                  <a:pt x="507910" y="49403"/>
                </a:lnTo>
                <a:lnTo>
                  <a:pt x="508888" y="41401"/>
                </a:lnTo>
                <a:lnTo>
                  <a:pt x="507902" y="33307"/>
                </a:lnTo>
                <a:lnTo>
                  <a:pt x="504967" y="26050"/>
                </a:lnTo>
                <a:lnTo>
                  <a:pt x="500048" y="19559"/>
                </a:lnTo>
                <a:lnTo>
                  <a:pt x="495596" y="15875"/>
                </a:lnTo>
                <a:close/>
              </a:path>
              <a:path extrusionOk="0" h="191135" w="537845">
                <a:moveTo>
                  <a:pt x="249047" y="5714"/>
                </a:moveTo>
                <a:lnTo>
                  <a:pt x="234695" y="5714"/>
                </a:lnTo>
                <a:lnTo>
                  <a:pt x="234624" y="17018"/>
                </a:lnTo>
                <a:lnTo>
                  <a:pt x="233814" y="22746"/>
                </a:lnTo>
                <a:lnTo>
                  <a:pt x="204406" y="57229"/>
                </a:lnTo>
                <a:lnTo>
                  <a:pt x="184403" y="65405"/>
                </a:lnTo>
                <a:lnTo>
                  <a:pt x="193548" y="77215"/>
                </a:lnTo>
                <a:lnTo>
                  <a:pt x="229669" y="53572"/>
                </a:lnTo>
                <a:lnTo>
                  <a:pt x="242188" y="37337"/>
                </a:lnTo>
                <a:lnTo>
                  <a:pt x="258372" y="37337"/>
                </a:lnTo>
                <a:lnTo>
                  <a:pt x="257030" y="35806"/>
                </a:lnTo>
                <a:lnTo>
                  <a:pt x="252587" y="29114"/>
                </a:lnTo>
                <a:lnTo>
                  <a:pt x="249930" y="22852"/>
                </a:lnTo>
                <a:lnTo>
                  <a:pt x="249047" y="17018"/>
                </a:lnTo>
                <a:lnTo>
                  <a:pt x="249047" y="5714"/>
                </a:lnTo>
                <a:close/>
              </a:path>
              <a:path extrusionOk="0" h="191135" w="537845">
                <a:moveTo>
                  <a:pt x="258372" y="37337"/>
                </a:moveTo>
                <a:lnTo>
                  <a:pt x="242188" y="37337"/>
                </a:lnTo>
                <a:lnTo>
                  <a:pt x="245020" y="42001"/>
                </a:lnTo>
                <a:lnTo>
                  <a:pt x="275875" y="68230"/>
                </a:lnTo>
                <a:lnTo>
                  <a:pt x="290829" y="75184"/>
                </a:lnTo>
                <a:lnTo>
                  <a:pt x="299338" y="63119"/>
                </a:lnTo>
                <a:lnTo>
                  <a:pt x="288934" y="59785"/>
                </a:lnTo>
                <a:lnTo>
                  <a:pt x="279447" y="55308"/>
                </a:lnTo>
                <a:lnTo>
                  <a:pt x="270889" y="49688"/>
                </a:lnTo>
                <a:lnTo>
                  <a:pt x="263270" y="42925"/>
                </a:lnTo>
                <a:lnTo>
                  <a:pt x="258372" y="37337"/>
                </a:lnTo>
                <a:close/>
              </a:path>
              <a:path extrusionOk="0" h="191135" w="537845">
                <a:moveTo>
                  <a:pt x="336423" y="0"/>
                </a:moveTo>
                <a:lnTo>
                  <a:pt x="321563" y="0"/>
                </a:lnTo>
                <a:lnTo>
                  <a:pt x="321563" y="190881"/>
                </a:lnTo>
                <a:lnTo>
                  <a:pt x="336423" y="190881"/>
                </a:lnTo>
                <a:lnTo>
                  <a:pt x="336423" y="0"/>
                </a:lnTo>
                <a:close/>
              </a:path>
              <a:path extrusionOk="0" h="191135" w="537845">
                <a:moveTo>
                  <a:pt x="140207" y="0"/>
                </a:moveTo>
                <a:lnTo>
                  <a:pt x="125475" y="0"/>
                </a:lnTo>
                <a:lnTo>
                  <a:pt x="125475" y="190881"/>
                </a:lnTo>
                <a:lnTo>
                  <a:pt x="140207" y="190881"/>
                </a:lnTo>
                <a:lnTo>
                  <a:pt x="140207" y="90805"/>
                </a:lnTo>
                <a:lnTo>
                  <a:pt x="172465" y="90805"/>
                </a:lnTo>
                <a:lnTo>
                  <a:pt x="172465" y="77470"/>
                </a:lnTo>
                <a:lnTo>
                  <a:pt x="140207" y="77470"/>
                </a:lnTo>
                <a:lnTo>
                  <a:pt x="140207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3"/>
          <p:cNvSpPr/>
          <p:nvPr/>
        </p:nvSpPr>
        <p:spPr>
          <a:xfrm>
            <a:off x="4606290" y="2569464"/>
            <a:ext cx="123825" cy="56515"/>
          </a:xfrm>
          <a:custGeom>
            <a:rect b="b" l="l" r="r" t="t"/>
            <a:pathLst>
              <a:path extrusionOk="0" h="56514" w="123825">
                <a:moveTo>
                  <a:pt x="0" y="0"/>
                </a:moveTo>
                <a:lnTo>
                  <a:pt x="14859" y="0"/>
                </a:lnTo>
                <a:lnTo>
                  <a:pt x="14859" y="43180"/>
                </a:lnTo>
                <a:lnTo>
                  <a:pt x="123317" y="43180"/>
                </a:lnTo>
                <a:lnTo>
                  <a:pt x="123317" y="56387"/>
                </a:lnTo>
                <a:lnTo>
                  <a:pt x="0" y="563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3"/>
          <p:cNvSpPr/>
          <p:nvPr/>
        </p:nvSpPr>
        <p:spPr>
          <a:xfrm>
            <a:off x="4577588" y="2538095"/>
            <a:ext cx="177165" cy="57785"/>
          </a:xfrm>
          <a:custGeom>
            <a:rect b="b" l="l" r="r" t="t"/>
            <a:pathLst>
              <a:path extrusionOk="0" h="57785" w="177164">
                <a:moveTo>
                  <a:pt x="0" y="0"/>
                </a:moveTo>
                <a:lnTo>
                  <a:pt x="177164" y="0"/>
                </a:lnTo>
                <a:lnTo>
                  <a:pt x="177164" y="13334"/>
                </a:lnTo>
                <a:lnTo>
                  <a:pt x="97282" y="13334"/>
                </a:lnTo>
                <a:lnTo>
                  <a:pt x="97282" y="57403"/>
                </a:lnTo>
                <a:lnTo>
                  <a:pt x="82550" y="57403"/>
                </a:lnTo>
                <a:lnTo>
                  <a:pt x="82550" y="13334"/>
                </a:lnTo>
                <a:lnTo>
                  <a:pt x="0" y="1333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3"/>
          <p:cNvSpPr/>
          <p:nvPr/>
        </p:nvSpPr>
        <p:spPr>
          <a:xfrm>
            <a:off x="4392929" y="2535047"/>
            <a:ext cx="132715" cy="91440"/>
          </a:xfrm>
          <a:custGeom>
            <a:rect b="b" l="l" r="r" t="t"/>
            <a:pathLst>
              <a:path extrusionOk="0" h="91439" w="132714">
                <a:moveTo>
                  <a:pt x="132080" y="0"/>
                </a:moveTo>
                <a:lnTo>
                  <a:pt x="87296" y="14343"/>
                </a:lnTo>
                <a:lnTo>
                  <a:pt x="73914" y="14604"/>
                </a:lnTo>
                <a:lnTo>
                  <a:pt x="73914" y="91439"/>
                </a:lnTo>
                <a:lnTo>
                  <a:pt x="59182" y="91439"/>
                </a:lnTo>
                <a:lnTo>
                  <a:pt x="59182" y="14986"/>
                </a:lnTo>
                <a:lnTo>
                  <a:pt x="38701" y="15319"/>
                </a:lnTo>
                <a:lnTo>
                  <a:pt x="22209" y="15557"/>
                </a:lnTo>
                <a:lnTo>
                  <a:pt x="9693" y="15700"/>
                </a:lnTo>
                <a:lnTo>
                  <a:pt x="1143" y="15748"/>
                </a:lnTo>
                <a:lnTo>
                  <a:pt x="0" y="2793"/>
                </a:lnTo>
                <a:lnTo>
                  <a:pt x="38193" y="2625"/>
                </a:lnTo>
                <a:lnTo>
                  <a:pt x="72945" y="2111"/>
                </a:lnTo>
                <a:lnTo>
                  <a:pt x="104245" y="1240"/>
                </a:lnTo>
                <a:lnTo>
                  <a:pt x="13208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3"/>
          <p:cNvSpPr/>
          <p:nvPr/>
        </p:nvSpPr>
        <p:spPr>
          <a:xfrm>
            <a:off x="4231640" y="2466848"/>
            <a:ext cx="67945" cy="103505"/>
          </a:xfrm>
          <a:custGeom>
            <a:rect b="b" l="l" r="r" t="t"/>
            <a:pathLst>
              <a:path extrusionOk="0" h="103505" w="67945">
                <a:moveTo>
                  <a:pt x="33782" y="0"/>
                </a:moveTo>
                <a:lnTo>
                  <a:pt x="2301" y="30352"/>
                </a:lnTo>
                <a:lnTo>
                  <a:pt x="0" y="51688"/>
                </a:lnTo>
                <a:lnTo>
                  <a:pt x="593" y="62831"/>
                </a:lnTo>
                <a:lnTo>
                  <a:pt x="20256" y="99964"/>
                </a:lnTo>
                <a:lnTo>
                  <a:pt x="33782" y="103504"/>
                </a:lnTo>
                <a:lnTo>
                  <a:pt x="40878" y="102604"/>
                </a:lnTo>
                <a:lnTo>
                  <a:pt x="65309" y="72723"/>
                </a:lnTo>
                <a:lnTo>
                  <a:pt x="67690" y="51688"/>
                </a:lnTo>
                <a:lnTo>
                  <a:pt x="67097" y="40419"/>
                </a:lnTo>
                <a:lnTo>
                  <a:pt x="47561" y="3508"/>
                </a:lnTo>
                <a:lnTo>
                  <a:pt x="3378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3"/>
          <p:cNvSpPr/>
          <p:nvPr/>
        </p:nvSpPr>
        <p:spPr>
          <a:xfrm>
            <a:off x="4622038" y="2456814"/>
            <a:ext cx="88265" cy="51435"/>
          </a:xfrm>
          <a:custGeom>
            <a:rect b="b" l="l" r="r" t="t"/>
            <a:pathLst>
              <a:path extrusionOk="0" h="51435" w="88264">
                <a:moveTo>
                  <a:pt x="44069" y="0"/>
                </a:moveTo>
                <a:lnTo>
                  <a:pt x="3810" y="11557"/>
                </a:lnTo>
                <a:lnTo>
                  <a:pt x="0" y="17780"/>
                </a:lnTo>
                <a:lnTo>
                  <a:pt x="0" y="25526"/>
                </a:lnTo>
                <a:lnTo>
                  <a:pt x="0" y="33274"/>
                </a:lnTo>
                <a:lnTo>
                  <a:pt x="34238" y="50623"/>
                </a:lnTo>
                <a:lnTo>
                  <a:pt x="44069" y="51054"/>
                </a:lnTo>
                <a:lnTo>
                  <a:pt x="53953" y="50623"/>
                </a:lnTo>
                <a:lnTo>
                  <a:pt x="88264" y="33274"/>
                </a:lnTo>
                <a:lnTo>
                  <a:pt x="88264" y="25526"/>
                </a:lnTo>
                <a:lnTo>
                  <a:pt x="88264" y="17780"/>
                </a:lnTo>
                <a:lnTo>
                  <a:pt x="54026" y="428"/>
                </a:lnTo>
                <a:lnTo>
                  <a:pt x="4406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3"/>
          <p:cNvSpPr/>
          <p:nvPr/>
        </p:nvSpPr>
        <p:spPr>
          <a:xfrm>
            <a:off x="4217034" y="2453767"/>
            <a:ext cx="97155" cy="130175"/>
          </a:xfrm>
          <a:custGeom>
            <a:rect b="b" l="l" r="r" t="t"/>
            <a:pathLst>
              <a:path extrusionOk="0" h="130175" w="97154">
                <a:moveTo>
                  <a:pt x="48387" y="0"/>
                </a:moveTo>
                <a:lnTo>
                  <a:pt x="83692" y="17272"/>
                </a:lnTo>
                <a:lnTo>
                  <a:pt x="96900" y="64770"/>
                </a:lnTo>
                <a:lnTo>
                  <a:pt x="96069" y="79087"/>
                </a:lnTo>
                <a:lnTo>
                  <a:pt x="76497" y="119969"/>
                </a:lnTo>
                <a:lnTo>
                  <a:pt x="48387" y="129667"/>
                </a:lnTo>
                <a:lnTo>
                  <a:pt x="38052" y="128593"/>
                </a:lnTo>
                <a:lnTo>
                  <a:pt x="7500" y="102917"/>
                </a:lnTo>
                <a:lnTo>
                  <a:pt x="0" y="64770"/>
                </a:lnTo>
                <a:lnTo>
                  <a:pt x="831" y="50345"/>
                </a:lnTo>
                <a:lnTo>
                  <a:pt x="20401" y="9644"/>
                </a:lnTo>
                <a:lnTo>
                  <a:pt x="48387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3"/>
          <p:cNvSpPr/>
          <p:nvPr/>
        </p:nvSpPr>
        <p:spPr>
          <a:xfrm>
            <a:off x="4401439" y="2446654"/>
            <a:ext cx="114935" cy="71755"/>
          </a:xfrm>
          <a:custGeom>
            <a:rect b="b" l="l" r="r" t="t"/>
            <a:pathLst>
              <a:path extrusionOk="0" h="71755" w="114935">
                <a:moveTo>
                  <a:pt x="50291" y="0"/>
                </a:moveTo>
                <a:lnTo>
                  <a:pt x="64643" y="0"/>
                </a:lnTo>
                <a:lnTo>
                  <a:pt x="64643" y="11303"/>
                </a:lnTo>
                <a:lnTo>
                  <a:pt x="65526" y="17137"/>
                </a:lnTo>
                <a:lnTo>
                  <a:pt x="95043" y="49593"/>
                </a:lnTo>
                <a:lnTo>
                  <a:pt x="114935" y="57404"/>
                </a:lnTo>
                <a:lnTo>
                  <a:pt x="106425" y="69469"/>
                </a:lnTo>
                <a:lnTo>
                  <a:pt x="70090" y="46660"/>
                </a:lnTo>
                <a:lnTo>
                  <a:pt x="57785" y="31623"/>
                </a:lnTo>
                <a:lnTo>
                  <a:pt x="54929" y="36669"/>
                </a:lnTo>
                <a:lnTo>
                  <a:pt x="23622" y="64738"/>
                </a:lnTo>
                <a:lnTo>
                  <a:pt x="9144" y="71500"/>
                </a:lnTo>
                <a:lnTo>
                  <a:pt x="0" y="59690"/>
                </a:lnTo>
                <a:lnTo>
                  <a:pt x="10477" y="56215"/>
                </a:lnTo>
                <a:lnTo>
                  <a:pt x="20002" y="51514"/>
                </a:lnTo>
                <a:lnTo>
                  <a:pt x="46767" y="23733"/>
                </a:lnTo>
                <a:lnTo>
                  <a:pt x="50291" y="10795"/>
                </a:lnTo>
                <a:lnTo>
                  <a:pt x="50291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3"/>
          <p:cNvSpPr/>
          <p:nvPr/>
        </p:nvSpPr>
        <p:spPr>
          <a:xfrm>
            <a:off x="4606544" y="2443988"/>
            <a:ext cx="119380" cy="76835"/>
          </a:xfrm>
          <a:custGeom>
            <a:rect b="b" l="l" r="r" t="t"/>
            <a:pathLst>
              <a:path extrusionOk="0" h="76835" w="119379">
                <a:moveTo>
                  <a:pt x="59562" y="0"/>
                </a:moveTo>
                <a:lnTo>
                  <a:pt x="103631" y="10795"/>
                </a:lnTo>
                <a:lnTo>
                  <a:pt x="119379" y="38353"/>
                </a:lnTo>
                <a:lnTo>
                  <a:pt x="118401" y="46354"/>
                </a:lnTo>
                <a:lnTo>
                  <a:pt x="84788" y="73787"/>
                </a:lnTo>
                <a:lnTo>
                  <a:pt x="59562" y="76453"/>
                </a:lnTo>
                <a:lnTo>
                  <a:pt x="46231" y="75787"/>
                </a:lnTo>
                <a:lnTo>
                  <a:pt x="8786" y="60071"/>
                </a:lnTo>
                <a:lnTo>
                  <a:pt x="0" y="38353"/>
                </a:lnTo>
                <a:lnTo>
                  <a:pt x="976" y="30259"/>
                </a:lnTo>
                <a:lnTo>
                  <a:pt x="34448" y="2667"/>
                </a:lnTo>
                <a:lnTo>
                  <a:pt x="5956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3"/>
          <p:cNvSpPr/>
          <p:nvPr/>
        </p:nvSpPr>
        <p:spPr>
          <a:xfrm>
            <a:off x="4546028" y="2436367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200025"/>
                </a:lnTo>
              </a:path>
            </a:pathLst>
          </a:custGeom>
          <a:noFill/>
          <a:ln cap="flat" cmpd="sng" w="240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3"/>
          <p:cNvSpPr/>
          <p:nvPr/>
        </p:nvSpPr>
        <p:spPr>
          <a:xfrm>
            <a:off x="4342510" y="2440939"/>
            <a:ext cx="46990" cy="191135"/>
          </a:xfrm>
          <a:custGeom>
            <a:rect b="b" l="l" r="r" t="t"/>
            <a:pathLst>
              <a:path extrusionOk="0" h="191135" w="46989">
                <a:moveTo>
                  <a:pt x="0" y="0"/>
                </a:moveTo>
                <a:lnTo>
                  <a:pt x="14731" y="0"/>
                </a:lnTo>
                <a:lnTo>
                  <a:pt x="14731" y="77470"/>
                </a:lnTo>
                <a:lnTo>
                  <a:pt x="46989" y="77470"/>
                </a:lnTo>
                <a:lnTo>
                  <a:pt x="46989" y="90805"/>
                </a:lnTo>
                <a:lnTo>
                  <a:pt x="14731" y="90805"/>
                </a:lnTo>
                <a:lnTo>
                  <a:pt x="14731" y="190881"/>
                </a:lnTo>
                <a:lnTo>
                  <a:pt x="0" y="19088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3"/>
          <p:cNvSpPr/>
          <p:nvPr/>
        </p:nvSpPr>
        <p:spPr>
          <a:xfrm>
            <a:off x="4816475" y="2440939"/>
            <a:ext cx="359410" cy="189230"/>
          </a:xfrm>
          <a:custGeom>
            <a:rect b="b" l="l" r="r" t="t"/>
            <a:pathLst>
              <a:path extrusionOk="0" h="189230" w="359410">
                <a:moveTo>
                  <a:pt x="153924" y="117221"/>
                </a:moveTo>
                <a:lnTo>
                  <a:pt x="35940" y="117221"/>
                </a:lnTo>
                <a:lnTo>
                  <a:pt x="35940" y="185674"/>
                </a:lnTo>
                <a:lnTo>
                  <a:pt x="153924" y="185674"/>
                </a:lnTo>
                <a:lnTo>
                  <a:pt x="153924" y="172720"/>
                </a:lnTo>
                <a:lnTo>
                  <a:pt x="50673" y="172720"/>
                </a:lnTo>
                <a:lnTo>
                  <a:pt x="50673" y="130175"/>
                </a:lnTo>
                <a:lnTo>
                  <a:pt x="153924" y="130175"/>
                </a:lnTo>
                <a:lnTo>
                  <a:pt x="153924" y="117221"/>
                </a:lnTo>
                <a:close/>
              </a:path>
              <a:path extrusionOk="0" h="189230" w="359410">
                <a:moveTo>
                  <a:pt x="153924" y="130175"/>
                </a:moveTo>
                <a:lnTo>
                  <a:pt x="139446" y="130175"/>
                </a:lnTo>
                <a:lnTo>
                  <a:pt x="139446" y="172720"/>
                </a:lnTo>
                <a:lnTo>
                  <a:pt x="153924" y="172720"/>
                </a:lnTo>
                <a:lnTo>
                  <a:pt x="153924" y="130175"/>
                </a:lnTo>
                <a:close/>
              </a:path>
              <a:path extrusionOk="0" h="189230" w="359410">
                <a:moveTo>
                  <a:pt x="330073" y="114300"/>
                </a:moveTo>
                <a:lnTo>
                  <a:pt x="210312" y="114300"/>
                </a:lnTo>
                <a:lnTo>
                  <a:pt x="210312" y="126746"/>
                </a:lnTo>
                <a:lnTo>
                  <a:pt x="315467" y="126746"/>
                </a:lnTo>
                <a:lnTo>
                  <a:pt x="315467" y="145287"/>
                </a:lnTo>
                <a:lnTo>
                  <a:pt x="210312" y="145287"/>
                </a:lnTo>
                <a:lnTo>
                  <a:pt x="210312" y="188975"/>
                </a:lnTo>
                <a:lnTo>
                  <a:pt x="335152" y="188975"/>
                </a:lnTo>
                <a:lnTo>
                  <a:pt x="335152" y="176530"/>
                </a:lnTo>
                <a:lnTo>
                  <a:pt x="224789" y="176530"/>
                </a:lnTo>
                <a:lnTo>
                  <a:pt x="224789" y="156845"/>
                </a:lnTo>
                <a:lnTo>
                  <a:pt x="330073" y="156845"/>
                </a:lnTo>
                <a:lnTo>
                  <a:pt x="330073" y="114300"/>
                </a:lnTo>
                <a:close/>
              </a:path>
              <a:path extrusionOk="0" h="189230" w="359410">
                <a:moveTo>
                  <a:pt x="358901" y="84327"/>
                </a:moveTo>
                <a:lnTo>
                  <a:pt x="181737" y="84327"/>
                </a:lnTo>
                <a:lnTo>
                  <a:pt x="181737" y="96520"/>
                </a:lnTo>
                <a:lnTo>
                  <a:pt x="358901" y="96520"/>
                </a:lnTo>
                <a:lnTo>
                  <a:pt x="358901" y="84327"/>
                </a:lnTo>
                <a:close/>
              </a:path>
              <a:path extrusionOk="0" h="189230" w="359410">
                <a:moveTo>
                  <a:pt x="270255" y="762"/>
                </a:moveTo>
                <a:lnTo>
                  <a:pt x="225044" y="10033"/>
                </a:lnTo>
                <a:lnTo>
                  <a:pt x="209169" y="34417"/>
                </a:lnTo>
                <a:lnTo>
                  <a:pt x="210156" y="41749"/>
                </a:lnTo>
                <a:lnTo>
                  <a:pt x="244157" y="65786"/>
                </a:lnTo>
                <a:lnTo>
                  <a:pt x="270255" y="68072"/>
                </a:lnTo>
                <a:lnTo>
                  <a:pt x="284194" y="67500"/>
                </a:lnTo>
                <a:lnTo>
                  <a:pt x="296461" y="65786"/>
                </a:lnTo>
                <a:lnTo>
                  <a:pt x="306885" y="62982"/>
                </a:lnTo>
                <a:lnTo>
                  <a:pt x="315595" y="59055"/>
                </a:lnTo>
                <a:lnTo>
                  <a:pt x="319131" y="56514"/>
                </a:lnTo>
                <a:lnTo>
                  <a:pt x="270255" y="56514"/>
                </a:lnTo>
                <a:lnTo>
                  <a:pt x="259925" y="56134"/>
                </a:lnTo>
                <a:lnTo>
                  <a:pt x="224409" y="41148"/>
                </a:lnTo>
                <a:lnTo>
                  <a:pt x="224409" y="27939"/>
                </a:lnTo>
                <a:lnTo>
                  <a:pt x="259849" y="12954"/>
                </a:lnTo>
                <a:lnTo>
                  <a:pt x="270255" y="12573"/>
                </a:lnTo>
                <a:lnTo>
                  <a:pt x="319451" y="12573"/>
                </a:lnTo>
                <a:lnTo>
                  <a:pt x="315722" y="9906"/>
                </a:lnTo>
                <a:lnTo>
                  <a:pt x="306957" y="5905"/>
                </a:lnTo>
                <a:lnTo>
                  <a:pt x="296465" y="3048"/>
                </a:lnTo>
                <a:lnTo>
                  <a:pt x="284235" y="1333"/>
                </a:lnTo>
                <a:lnTo>
                  <a:pt x="270255" y="762"/>
                </a:lnTo>
                <a:close/>
              </a:path>
              <a:path extrusionOk="0" h="189230" w="359410">
                <a:moveTo>
                  <a:pt x="319451" y="12573"/>
                </a:moveTo>
                <a:lnTo>
                  <a:pt x="270255" y="12573"/>
                </a:lnTo>
                <a:lnTo>
                  <a:pt x="280517" y="12954"/>
                </a:lnTo>
                <a:lnTo>
                  <a:pt x="316003" y="27939"/>
                </a:lnTo>
                <a:lnTo>
                  <a:pt x="316006" y="41148"/>
                </a:lnTo>
                <a:lnTo>
                  <a:pt x="312038" y="46355"/>
                </a:lnTo>
                <a:lnTo>
                  <a:pt x="270255" y="56514"/>
                </a:lnTo>
                <a:lnTo>
                  <a:pt x="319131" y="56514"/>
                </a:lnTo>
                <a:lnTo>
                  <a:pt x="322522" y="54080"/>
                </a:lnTo>
                <a:lnTo>
                  <a:pt x="327485" y="48307"/>
                </a:lnTo>
                <a:lnTo>
                  <a:pt x="330471" y="41749"/>
                </a:lnTo>
                <a:lnTo>
                  <a:pt x="331470" y="34417"/>
                </a:lnTo>
                <a:lnTo>
                  <a:pt x="330473" y="27086"/>
                </a:lnTo>
                <a:lnTo>
                  <a:pt x="327501" y="20542"/>
                </a:lnTo>
                <a:lnTo>
                  <a:pt x="322576" y="14807"/>
                </a:lnTo>
                <a:lnTo>
                  <a:pt x="319451" y="12573"/>
                </a:lnTo>
                <a:close/>
              </a:path>
              <a:path extrusionOk="0" h="189230" w="359410">
                <a:moveTo>
                  <a:pt x="153924" y="0"/>
                </a:moveTo>
                <a:lnTo>
                  <a:pt x="139191" y="0"/>
                </a:lnTo>
                <a:lnTo>
                  <a:pt x="139191" y="43434"/>
                </a:lnTo>
                <a:lnTo>
                  <a:pt x="93599" y="43434"/>
                </a:lnTo>
                <a:lnTo>
                  <a:pt x="93599" y="56769"/>
                </a:lnTo>
                <a:lnTo>
                  <a:pt x="139191" y="56769"/>
                </a:lnTo>
                <a:lnTo>
                  <a:pt x="139191" y="106172"/>
                </a:lnTo>
                <a:lnTo>
                  <a:pt x="153924" y="106172"/>
                </a:lnTo>
                <a:lnTo>
                  <a:pt x="153924" y="0"/>
                </a:lnTo>
                <a:close/>
              </a:path>
              <a:path extrusionOk="0" h="189230" w="359410">
                <a:moveTo>
                  <a:pt x="62484" y="21717"/>
                </a:moveTo>
                <a:lnTo>
                  <a:pt x="48133" y="21717"/>
                </a:lnTo>
                <a:lnTo>
                  <a:pt x="48133" y="26543"/>
                </a:lnTo>
                <a:lnTo>
                  <a:pt x="47273" y="36691"/>
                </a:lnTo>
                <a:lnTo>
                  <a:pt x="26931" y="74425"/>
                </a:lnTo>
                <a:lnTo>
                  <a:pt x="0" y="94107"/>
                </a:lnTo>
                <a:lnTo>
                  <a:pt x="10413" y="104267"/>
                </a:lnTo>
                <a:lnTo>
                  <a:pt x="43181" y="75650"/>
                </a:lnTo>
                <a:lnTo>
                  <a:pt x="55879" y="55880"/>
                </a:lnTo>
                <a:lnTo>
                  <a:pt x="71718" y="55880"/>
                </a:lnTo>
                <a:lnTo>
                  <a:pt x="70574" y="54260"/>
                </a:lnTo>
                <a:lnTo>
                  <a:pt x="66087" y="45212"/>
                </a:lnTo>
                <a:lnTo>
                  <a:pt x="63386" y="35972"/>
                </a:lnTo>
                <a:lnTo>
                  <a:pt x="62484" y="26543"/>
                </a:lnTo>
                <a:lnTo>
                  <a:pt x="62484" y="21717"/>
                </a:lnTo>
                <a:close/>
              </a:path>
              <a:path extrusionOk="0" h="189230" w="359410">
                <a:moveTo>
                  <a:pt x="71718" y="55880"/>
                </a:moveTo>
                <a:lnTo>
                  <a:pt x="55879" y="55880"/>
                </a:lnTo>
                <a:lnTo>
                  <a:pt x="59023" y="61575"/>
                </a:lnTo>
                <a:lnTo>
                  <a:pt x="87233" y="90979"/>
                </a:lnTo>
                <a:lnTo>
                  <a:pt x="100202" y="99440"/>
                </a:lnTo>
                <a:lnTo>
                  <a:pt x="110236" y="88646"/>
                </a:lnTo>
                <a:lnTo>
                  <a:pt x="101016" y="84050"/>
                </a:lnTo>
                <a:lnTo>
                  <a:pt x="92392" y="78263"/>
                </a:lnTo>
                <a:lnTo>
                  <a:pt x="84339" y="71286"/>
                </a:lnTo>
                <a:lnTo>
                  <a:pt x="76835" y="63119"/>
                </a:lnTo>
                <a:lnTo>
                  <a:pt x="71718" y="55880"/>
                </a:lnTo>
                <a:close/>
              </a:path>
              <a:path extrusionOk="0" h="189230" w="359410">
                <a:moveTo>
                  <a:pt x="104521" y="8509"/>
                </a:moveTo>
                <a:lnTo>
                  <a:pt x="6223" y="8509"/>
                </a:lnTo>
                <a:lnTo>
                  <a:pt x="6223" y="21717"/>
                </a:lnTo>
                <a:lnTo>
                  <a:pt x="104521" y="21717"/>
                </a:lnTo>
                <a:lnTo>
                  <a:pt x="104521" y="8509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3"/>
          <p:cNvSpPr/>
          <p:nvPr/>
        </p:nvSpPr>
        <p:spPr>
          <a:xfrm>
            <a:off x="4811903" y="2436367"/>
            <a:ext cx="368046" cy="19812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3"/>
          <p:cNvSpPr/>
          <p:nvPr/>
        </p:nvSpPr>
        <p:spPr>
          <a:xfrm>
            <a:off x="5234813" y="2440939"/>
            <a:ext cx="735330" cy="191135"/>
          </a:xfrm>
          <a:custGeom>
            <a:rect b="b" l="l" r="r" t="t"/>
            <a:pathLst>
              <a:path extrusionOk="0" h="191135" w="735329">
                <a:moveTo>
                  <a:pt x="416433" y="134620"/>
                </a:moveTo>
                <a:lnTo>
                  <a:pt x="401827" y="134620"/>
                </a:lnTo>
                <a:lnTo>
                  <a:pt x="401827" y="187451"/>
                </a:lnTo>
                <a:lnTo>
                  <a:pt x="523875" y="187451"/>
                </a:lnTo>
                <a:lnTo>
                  <a:pt x="523875" y="174371"/>
                </a:lnTo>
                <a:lnTo>
                  <a:pt x="416433" y="174371"/>
                </a:lnTo>
                <a:lnTo>
                  <a:pt x="416433" y="134620"/>
                </a:lnTo>
                <a:close/>
              </a:path>
              <a:path extrusionOk="0" h="191135" w="735329">
                <a:moveTo>
                  <a:pt x="517906" y="0"/>
                </a:moveTo>
                <a:lnTo>
                  <a:pt x="503174" y="0"/>
                </a:lnTo>
                <a:lnTo>
                  <a:pt x="503174" y="142112"/>
                </a:lnTo>
                <a:lnTo>
                  <a:pt x="517906" y="142112"/>
                </a:lnTo>
                <a:lnTo>
                  <a:pt x="517906" y="87249"/>
                </a:lnTo>
                <a:lnTo>
                  <a:pt x="546735" y="87249"/>
                </a:lnTo>
                <a:lnTo>
                  <a:pt x="546735" y="73787"/>
                </a:lnTo>
                <a:lnTo>
                  <a:pt x="517906" y="73787"/>
                </a:lnTo>
                <a:lnTo>
                  <a:pt x="517906" y="0"/>
                </a:lnTo>
                <a:close/>
              </a:path>
              <a:path extrusionOk="0" h="191135" w="735329">
                <a:moveTo>
                  <a:pt x="426720" y="48895"/>
                </a:moveTo>
                <a:lnTo>
                  <a:pt x="386855" y="64813"/>
                </a:lnTo>
                <a:lnTo>
                  <a:pt x="379729" y="84709"/>
                </a:lnTo>
                <a:lnTo>
                  <a:pt x="380517" y="92039"/>
                </a:lnTo>
                <a:lnTo>
                  <a:pt x="416379" y="120239"/>
                </a:lnTo>
                <a:lnTo>
                  <a:pt x="426592" y="120904"/>
                </a:lnTo>
                <a:lnTo>
                  <a:pt x="436899" y="120239"/>
                </a:lnTo>
                <a:lnTo>
                  <a:pt x="446087" y="118252"/>
                </a:lnTo>
                <a:lnTo>
                  <a:pt x="454132" y="114956"/>
                </a:lnTo>
                <a:lnTo>
                  <a:pt x="461010" y="110362"/>
                </a:lnTo>
                <a:lnTo>
                  <a:pt x="463040" y="108331"/>
                </a:lnTo>
                <a:lnTo>
                  <a:pt x="416813" y="108331"/>
                </a:lnTo>
                <a:lnTo>
                  <a:pt x="408939" y="106045"/>
                </a:lnTo>
                <a:lnTo>
                  <a:pt x="403098" y="101726"/>
                </a:lnTo>
                <a:lnTo>
                  <a:pt x="397256" y="97282"/>
                </a:lnTo>
                <a:lnTo>
                  <a:pt x="394335" y="91567"/>
                </a:lnTo>
                <a:lnTo>
                  <a:pt x="394335" y="77977"/>
                </a:lnTo>
                <a:lnTo>
                  <a:pt x="397256" y="72389"/>
                </a:lnTo>
                <a:lnTo>
                  <a:pt x="408813" y="63626"/>
                </a:lnTo>
                <a:lnTo>
                  <a:pt x="416813" y="61468"/>
                </a:lnTo>
                <a:lnTo>
                  <a:pt x="463323" y="61468"/>
                </a:lnTo>
                <a:lnTo>
                  <a:pt x="461137" y="59309"/>
                </a:lnTo>
                <a:lnTo>
                  <a:pt x="454205" y="54735"/>
                </a:lnTo>
                <a:lnTo>
                  <a:pt x="446166" y="51482"/>
                </a:lnTo>
                <a:lnTo>
                  <a:pt x="437008" y="49539"/>
                </a:lnTo>
                <a:lnTo>
                  <a:pt x="426720" y="48895"/>
                </a:lnTo>
                <a:close/>
              </a:path>
              <a:path extrusionOk="0" h="191135" w="735329">
                <a:moveTo>
                  <a:pt x="463323" y="61468"/>
                </a:moveTo>
                <a:lnTo>
                  <a:pt x="436752" y="61468"/>
                </a:lnTo>
                <a:lnTo>
                  <a:pt x="444753" y="63626"/>
                </a:lnTo>
                <a:lnTo>
                  <a:pt x="456311" y="72389"/>
                </a:lnTo>
                <a:lnTo>
                  <a:pt x="459232" y="77977"/>
                </a:lnTo>
                <a:lnTo>
                  <a:pt x="459232" y="91567"/>
                </a:lnTo>
                <a:lnTo>
                  <a:pt x="456311" y="97282"/>
                </a:lnTo>
                <a:lnTo>
                  <a:pt x="450469" y="101726"/>
                </a:lnTo>
                <a:lnTo>
                  <a:pt x="444626" y="106045"/>
                </a:lnTo>
                <a:lnTo>
                  <a:pt x="436752" y="108331"/>
                </a:lnTo>
                <a:lnTo>
                  <a:pt x="463040" y="108331"/>
                </a:lnTo>
                <a:lnTo>
                  <a:pt x="473837" y="84709"/>
                </a:lnTo>
                <a:lnTo>
                  <a:pt x="473031" y="77471"/>
                </a:lnTo>
                <a:lnTo>
                  <a:pt x="470630" y="70818"/>
                </a:lnTo>
                <a:lnTo>
                  <a:pt x="466657" y="64760"/>
                </a:lnTo>
                <a:lnTo>
                  <a:pt x="463323" y="61468"/>
                </a:lnTo>
                <a:close/>
              </a:path>
              <a:path extrusionOk="0" h="191135" w="735329">
                <a:moveTo>
                  <a:pt x="483235" y="25526"/>
                </a:moveTo>
                <a:lnTo>
                  <a:pt x="369824" y="25526"/>
                </a:lnTo>
                <a:lnTo>
                  <a:pt x="369824" y="38735"/>
                </a:lnTo>
                <a:lnTo>
                  <a:pt x="483235" y="38735"/>
                </a:lnTo>
                <a:lnTo>
                  <a:pt x="483235" y="25526"/>
                </a:lnTo>
                <a:close/>
              </a:path>
              <a:path extrusionOk="0" h="191135" w="735329">
                <a:moveTo>
                  <a:pt x="434086" y="762"/>
                </a:moveTo>
                <a:lnTo>
                  <a:pt x="419100" y="762"/>
                </a:lnTo>
                <a:lnTo>
                  <a:pt x="419100" y="25526"/>
                </a:lnTo>
                <a:lnTo>
                  <a:pt x="434086" y="25526"/>
                </a:lnTo>
                <a:lnTo>
                  <a:pt x="434086" y="762"/>
                </a:lnTo>
                <a:close/>
              </a:path>
              <a:path extrusionOk="0" h="191135" w="735329">
                <a:moveTo>
                  <a:pt x="284099" y="114173"/>
                </a:moveTo>
                <a:lnTo>
                  <a:pt x="237871" y="124333"/>
                </a:lnTo>
                <a:lnTo>
                  <a:pt x="221741" y="151002"/>
                </a:lnTo>
                <a:lnTo>
                  <a:pt x="222746" y="158886"/>
                </a:lnTo>
                <a:lnTo>
                  <a:pt x="257619" y="185578"/>
                </a:lnTo>
                <a:lnTo>
                  <a:pt x="284099" y="188213"/>
                </a:lnTo>
                <a:lnTo>
                  <a:pt x="298197" y="187551"/>
                </a:lnTo>
                <a:lnTo>
                  <a:pt x="310594" y="185578"/>
                </a:lnTo>
                <a:lnTo>
                  <a:pt x="321300" y="182320"/>
                </a:lnTo>
                <a:lnTo>
                  <a:pt x="330326" y="177800"/>
                </a:lnTo>
                <a:lnTo>
                  <a:pt x="333424" y="175387"/>
                </a:lnTo>
                <a:lnTo>
                  <a:pt x="284099" y="175387"/>
                </a:lnTo>
                <a:lnTo>
                  <a:pt x="273504" y="174958"/>
                </a:lnTo>
                <a:lnTo>
                  <a:pt x="237489" y="158242"/>
                </a:lnTo>
                <a:lnTo>
                  <a:pt x="237578" y="143890"/>
                </a:lnTo>
                <a:lnTo>
                  <a:pt x="273482" y="127172"/>
                </a:lnTo>
                <a:lnTo>
                  <a:pt x="284099" y="126746"/>
                </a:lnTo>
                <a:lnTo>
                  <a:pt x="333425" y="126746"/>
                </a:lnTo>
                <a:lnTo>
                  <a:pt x="330326" y="124333"/>
                </a:lnTo>
                <a:lnTo>
                  <a:pt x="321371" y="119905"/>
                </a:lnTo>
                <a:lnTo>
                  <a:pt x="310689" y="116728"/>
                </a:lnTo>
                <a:lnTo>
                  <a:pt x="298269" y="114813"/>
                </a:lnTo>
                <a:lnTo>
                  <a:pt x="284099" y="114173"/>
                </a:lnTo>
                <a:close/>
              </a:path>
              <a:path extrusionOk="0" h="191135" w="735329">
                <a:moveTo>
                  <a:pt x="333425" y="126746"/>
                </a:moveTo>
                <a:lnTo>
                  <a:pt x="284099" y="126746"/>
                </a:lnTo>
                <a:lnTo>
                  <a:pt x="294781" y="127174"/>
                </a:lnTo>
                <a:lnTo>
                  <a:pt x="304161" y="128460"/>
                </a:lnTo>
                <a:lnTo>
                  <a:pt x="312102" y="130550"/>
                </a:lnTo>
                <a:lnTo>
                  <a:pt x="318770" y="133476"/>
                </a:lnTo>
                <a:lnTo>
                  <a:pt x="326771" y="138049"/>
                </a:lnTo>
                <a:lnTo>
                  <a:pt x="330708" y="143890"/>
                </a:lnTo>
                <a:lnTo>
                  <a:pt x="330708" y="158242"/>
                </a:lnTo>
                <a:lnTo>
                  <a:pt x="294693" y="174960"/>
                </a:lnTo>
                <a:lnTo>
                  <a:pt x="284099" y="175387"/>
                </a:lnTo>
                <a:lnTo>
                  <a:pt x="333424" y="175387"/>
                </a:lnTo>
                <a:lnTo>
                  <a:pt x="337421" y="172273"/>
                </a:lnTo>
                <a:lnTo>
                  <a:pt x="342503" y="165973"/>
                </a:lnTo>
                <a:lnTo>
                  <a:pt x="345561" y="158886"/>
                </a:lnTo>
                <a:lnTo>
                  <a:pt x="346583" y="151002"/>
                </a:lnTo>
                <a:lnTo>
                  <a:pt x="345561" y="143192"/>
                </a:lnTo>
                <a:lnTo>
                  <a:pt x="342503" y="136144"/>
                </a:lnTo>
                <a:lnTo>
                  <a:pt x="337421" y="129857"/>
                </a:lnTo>
                <a:lnTo>
                  <a:pt x="333425" y="126746"/>
                </a:lnTo>
                <a:close/>
              </a:path>
              <a:path extrusionOk="0" h="191135" w="735329">
                <a:moveTo>
                  <a:pt x="149098" y="121031"/>
                </a:moveTo>
                <a:lnTo>
                  <a:pt x="26670" y="121031"/>
                </a:lnTo>
                <a:lnTo>
                  <a:pt x="26670" y="134365"/>
                </a:lnTo>
                <a:lnTo>
                  <a:pt x="134365" y="134365"/>
                </a:lnTo>
                <a:lnTo>
                  <a:pt x="134365" y="190881"/>
                </a:lnTo>
                <a:lnTo>
                  <a:pt x="149098" y="190881"/>
                </a:lnTo>
                <a:lnTo>
                  <a:pt x="149098" y="121031"/>
                </a:lnTo>
                <a:close/>
              </a:path>
              <a:path extrusionOk="0" h="191135" w="735329">
                <a:moveTo>
                  <a:pt x="655701" y="16890"/>
                </a:moveTo>
                <a:lnTo>
                  <a:pt x="566547" y="16890"/>
                </a:lnTo>
                <a:lnTo>
                  <a:pt x="566547" y="136779"/>
                </a:lnTo>
                <a:lnTo>
                  <a:pt x="624482" y="136564"/>
                </a:lnTo>
                <a:lnTo>
                  <a:pt x="668274" y="133985"/>
                </a:lnTo>
                <a:lnTo>
                  <a:pt x="667348" y="123698"/>
                </a:lnTo>
                <a:lnTo>
                  <a:pt x="581406" y="123698"/>
                </a:lnTo>
                <a:lnTo>
                  <a:pt x="581406" y="29972"/>
                </a:lnTo>
                <a:lnTo>
                  <a:pt x="655701" y="29972"/>
                </a:lnTo>
                <a:lnTo>
                  <a:pt x="655701" y="16890"/>
                </a:lnTo>
                <a:close/>
              </a:path>
              <a:path extrusionOk="0" h="191135" w="735329">
                <a:moveTo>
                  <a:pt x="667131" y="121285"/>
                </a:moveTo>
                <a:lnTo>
                  <a:pt x="656433" y="122304"/>
                </a:lnTo>
                <a:lnTo>
                  <a:pt x="638603" y="123062"/>
                </a:lnTo>
                <a:lnTo>
                  <a:pt x="613606" y="123535"/>
                </a:lnTo>
                <a:lnTo>
                  <a:pt x="581406" y="123698"/>
                </a:lnTo>
                <a:lnTo>
                  <a:pt x="667348" y="123698"/>
                </a:lnTo>
                <a:lnTo>
                  <a:pt x="667131" y="121285"/>
                </a:lnTo>
                <a:close/>
              </a:path>
              <a:path extrusionOk="0" h="191135" w="735329">
                <a:moveTo>
                  <a:pt x="62864" y="21717"/>
                </a:moveTo>
                <a:lnTo>
                  <a:pt x="48640" y="21717"/>
                </a:lnTo>
                <a:lnTo>
                  <a:pt x="48640" y="27305"/>
                </a:lnTo>
                <a:lnTo>
                  <a:pt x="47803" y="37000"/>
                </a:lnTo>
                <a:lnTo>
                  <a:pt x="27789" y="73417"/>
                </a:lnTo>
                <a:lnTo>
                  <a:pt x="0" y="93599"/>
                </a:lnTo>
                <a:lnTo>
                  <a:pt x="10540" y="103632"/>
                </a:lnTo>
                <a:lnTo>
                  <a:pt x="43846" y="74804"/>
                </a:lnTo>
                <a:lnTo>
                  <a:pt x="56134" y="55499"/>
                </a:lnTo>
                <a:lnTo>
                  <a:pt x="71383" y="55499"/>
                </a:lnTo>
                <a:lnTo>
                  <a:pt x="70580" y="54379"/>
                </a:lnTo>
                <a:lnTo>
                  <a:pt x="66293" y="45688"/>
                </a:lnTo>
                <a:lnTo>
                  <a:pt x="63722" y="36663"/>
                </a:lnTo>
                <a:lnTo>
                  <a:pt x="62864" y="27305"/>
                </a:lnTo>
                <a:lnTo>
                  <a:pt x="62864" y="21717"/>
                </a:lnTo>
                <a:close/>
              </a:path>
              <a:path extrusionOk="0" h="191135" w="735329">
                <a:moveTo>
                  <a:pt x="71383" y="55499"/>
                </a:moveTo>
                <a:lnTo>
                  <a:pt x="56134" y="55499"/>
                </a:lnTo>
                <a:lnTo>
                  <a:pt x="63632" y="68000"/>
                </a:lnTo>
                <a:lnTo>
                  <a:pt x="73548" y="79406"/>
                </a:lnTo>
                <a:lnTo>
                  <a:pt x="85869" y="89717"/>
                </a:lnTo>
                <a:lnTo>
                  <a:pt x="100584" y="98933"/>
                </a:lnTo>
                <a:lnTo>
                  <a:pt x="110616" y="87757"/>
                </a:lnTo>
                <a:lnTo>
                  <a:pt x="100923" y="83044"/>
                </a:lnTo>
                <a:lnTo>
                  <a:pt x="92027" y="77295"/>
                </a:lnTo>
                <a:lnTo>
                  <a:pt x="83917" y="70522"/>
                </a:lnTo>
                <a:lnTo>
                  <a:pt x="76581" y="62737"/>
                </a:lnTo>
                <a:lnTo>
                  <a:pt x="71383" y="55499"/>
                </a:lnTo>
                <a:close/>
              </a:path>
              <a:path extrusionOk="0" h="191135" w="735329">
                <a:moveTo>
                  <a:pt x="105028" y="8509"/>
                </a:moveTo>
                <a:lnTo>
                  <a:pt x="6476" y="8509"/>
                </a:lnTo>
                <a:lnTo>
                  <a:pt x="6476" y="21717"/>
                </a:lnTo>
                <a:lnTo>
                  <a:pt x="105028" y="21717"/>
                </a:lnTo>
                <a:lnTo>
                  <a:pt x="105028" y="8509"/>
                </a:lnTo>
                <a:close/>
              </a:path>
              <a:path extrusionOk="0" h="191135" w="735329">
                <a:moveTo>
                  <a:pt x="342773" y="0"/>
                </a:moveTo>
                <a:lnTo>
                  <a:pt x="327913" y="0"/>
                </a:lnTo>
                <a:lnTo>
                  <a:pt x="327913" y="40132"/>
                </a:lnTo>
                <a:lnTo>
                  <a:pt x="283337" y="40132"/>
                </a:lnTo>
                <a:lnTo>
                  <a:pt x="283337" y="53339"/>
                </a:lnTo>
                <a:lnTo>
                  <a:pt x="327913" y="53339"/>
                </a:lnTo>
                <a:lnTo>
                  <a:pt x="327913" y="110236"/>
                </a:lnTo>
                <a:lnTo>
                  <a:pt x="342773" y="110236"/>
                </a:lnTo>
                <a:lnTo>
                  <a:pt x="342773" y="0"/>
                </a:lnTo>
                <a:close/>
              </a:path>
              <a:path extrusionOk="0" h="191135" w="735329">
                <a:moveTo>
                  <a:pt x="249174" y="6223"/>
                </a:moveTo>
                <a:lnTo>
                  <a:pt x="234823" y="6223"/>
                </a:lnTo>
                <a:lnTo>
                  <a:pt x="234823" y="26543"/>
                </a:lnTo>
                <a:lnTo>
                  <a:pt x="233963" y="36691"/>
                </a:lnTo>
                <a:lnTo>
                  <a:pt x="213621" y="74425"/>
                </a:lnTo>
                <a:lnTo>
                  <a:pt x="186689" y="94107"/>
                </a:lnTo>
                <a:lnTo>
                  <a:pt x="197103" y="104267"/>
                </a:lnTo>
                <a:lnTo>
                  <a:pt x="229871" y="75650"/>
                </a:lnTo>
                <a:lnTo>
                  <a:pt x="242570" y="55880"/>
                </a:lnTo>
                <a:lnTo>
                  <a:pt x="258408" y="55880"/>
                </a:lnTo>
                <a:lnTo>
                  <a:pt x="257264" y="54260"/>
                </a:lnTo>
                <a:lnTo>
                  <a:pt x="252777" y="45212"/>
                </a:lnTo>
                <a:lnTo>
                  <a:pt x="250076" y="35972"/>
                </a:lnTo>
                <a:lnTo>
                  <a:pt x="249174" y="26543"/>
                </a:lnTo>
                <a:lnTo>
                  <a:pt x="249174" y="6223"/>
                </a:lnTo>
                <a:close/>
              </a:path>
              <a:path extrusionOk="0" h="191135" w="735329">
                <a:moveTo>
                  <a:pt x="258408" y="55880"/>
                </a:moveTo>
                <a:lnTo>
                  <a:pt x="242570" y="55880"/>
                </a:lnTo>
                <a:lnTo>
                  <a:pt x="245713" y="61575"/>
                </a:lnTo>
                <a:lnTo>
                  <a:pt x="273923" y="90979"/>
                </a:lnTo>
                <a:lnTo>
                  <a:pt x="286892" y="99440"/>
                </a:lnTo>
                <a:lnTo>
                  <a:pt x="296925" y="88646"/>
                </a:lnTo>
                <a:lnTo>
                  <a:pt x="287706" y="84050"/>
                </a:lnTo>
                <a:lnTo>
                  <a:pt x="279082" y="78263"/>
                </a:lnTo>
                <a:lnTo>
                  <a:pt x="271029" y="71286"/>
                </a:lnTo>
                <a:lnTo>
                  <a:pt x="263525" y="63119"/>
                </a:lnTo>
                <a:lnTo>
                  <a:pt x="258408" y="55880"/>
                </a:lnTo>
                <a:close/>
              </a:path>
              <a:path extrusionOk="0" h="191135" w="735329">
                <a:moveTo>
                  <a:pt x="701294" y="0"/>
                </a:moveTo>
                <a:lnTo>
                  <a:pt x="686562" y="0"/>
                </a:lnTo>
                <a:lnTo>
                  <a:pt x="686562" y="190881"/>
                </a:lnTo>
                <a:lnTo>
                  <a:pt x="701294" y="190881"/>
                </a:lnTo>
                <a:lnTo>
                  <a:pt x="701294" y="88646"/>
                </a:lnTo>
                <a:lnTo>
                  <a:pt x="734949" y="88646"/>
                </a:lnTo>
                <a:lnTo>
                  <a:pt x="734949" y="75184"/>
                </a:lnTo>
                <a:lnTo>
                  <a:pt x="701294" y="75184"/>
                </a:lnTo>
                <a:lnTo>
                  <a:pt x="701294" y="0"/>
                </a:lnTo>
                <a:close/>
              </a:path>
              <a:path extrusionOk="0" h="191135" w="735329">
                <a:moveTo>
                  <a:pt x="149098" y="0"/>
                </a:moveTo>
                <a:lnTo>
                  <a:pt x="134365" y="0"/>
                </a:lnTo>
                <a:lnTo>
                  <a:pt x="134365" y="110489"/>
                </a:lnTo>
                <a:lnTo>
                  <a:pt x="149098" y="110489"/>
                </a:lnTo>
                <a:lnTo>
                  <a:pt x="149098" y="65786"/>
                </a:lnTo>
                <a:lnTo>
                  <a:pt x="177926" y="65786"/>
                </a:lnTo>
                <a:lnTo>
                  <a:pt x="177926" y="52324"/>
                </a:lnTo>
                <a:lnTo>
                  <a:pt x="149098" y="52324"/>
                </a:lnTo>
                <a:lnTo>
                  <a:pt x="149098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3"/>
          <p:cNvSpPr/>
          <p:nvPr/>
        </p:nvSpPr>
        <p:spPr>
          <a:xfrm>
            <a:off x="5636640" y="2575560"/>
            <a:ext cx="122555" cy="53340"/>
          </a:xfrm>
          <a:custGeom>
            <a:rect b="b" l="l" r="r" t="t"/>
            <a:pathLst>
              <a:path extrusionOk="0" h="53339" w="122554">
                <a:moveTo>
                  <a:pt x="0" y="0"/>
                </a:moveTo>
                <a:lnTo>
                  <a:pt x="14605" y="0"/>
                </a:lnTo>
                <a:lnTo>
                  <a:pt x="14605" y="39750"/>
                </a:lnTo>
                <a:lnTo>
                  <a:pt x="122047" y="39750"/>
                </a:lnTo>
                <a:lnTo>
                  <a:pt x="122047" y="52831"/>
                </a:lnTo>
                <a:lnTo>
                  <a:pt x="0" y="5283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3"/>
          <p:cNvSpPr/>
          <p:nvPr/>
        </p:nvSpPr>
        <p:spPr>
          <a:xfrm>
            <a:off x="5472303" y="2567685"/>
            <a:ext cx="93345" cy="48895"/>
          </a:xfrm>
          <a:custGeom>
            <a:rect b="b" l="l" r="r" t="t"/>
            <a:pathLst>
              <a:path extrusionOk="0" h="48894" w="93345">
                <a:moveTo>
                  <a:pt x="46609" y="0"/>
                </a:moveTo>
                <a:lnTo>
                  <a:pt x="4063" y="11429"/>
                </a:lnTo>
                <a:lnTo>
                  <a:pt x="0" y="17272"/>
                </a:lnTo>
                <a:lnTo>
                  <a:pt x="0" y="24256"/>
                </a:lnTo>
                <a:lnTo>
                  <a:pt x="0" y="31496"/>
                </a:lnTo>
                <a:lnTo>
                  <a:pt x="36014" y="48212"/>
                </a:lnTo>
                <a:lnTo>
                  <a:pt x="46609" y="48640"/>
                </a:lnTo>
                <a:lnTo>
                  <a:pt x="57203" y="48214"/>
                </a:lnTo>
                <a:lnTo>
                  <a:pt x="93218" y="31496"/>
                </a:lnTo>
                <a:lnTo>
                  <a:pt x="93218" y="24256"/>
                </a:lnTo>
                <a:lnTo>
                  <a:pt x="93218" y="17144"/>
                </a:lnTo>
                <a:lnTo>
                  <a:pt x="57277" y="426"/>
                </a:lnTo>
                <a:lnTo>
                  <a:pt x="46609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3"/>
          <p:cNvSpPr/>
          <p:nvPr/>
        </p:nvSpPr>
        <p:spPr>
          <a:xfrm>
            <a:off x="5261483" y="2561970"/>
            <a:ext cx="122555" cy="69850"/>
          </a:xfrm>
          <a:custGeom>
            <a:rect b="b" l="l" r="r" t="t"/>
            <a:pathLst>
              <a:path extrusionOk="0" h="69850" w="122554">
                <a:moveTo>
                  <a:pt x="0" y="0"/>
                </a:moveTo>
                <a:lnTo>
                  <a:pt x="122427" y="0"/>
                </a:lnTo>
                <a:lnTo>
                  <a:pt x="122427" y="69850"/>
                </a:lnTo>
                <a:lnTo>
                  <a:pt x="107695" y="69850"/>
                </a:lnTo>
                <a:lnTo>
                  <a:pt x="107695" y="13334"/>
                </a:lnTo>
                <a:lnTo>
                  <a:pt x="0" y="1333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3"/>
          <p:cNvSpPr/>
          <p:nvPr/>
        </p:nvSpPr>
        <p:spPr>
          <a:xfrm>
            <a:off x="5456554" y="2555113"/>
            <a:ext cx="125095" cy="74295"/>
          </a:xfrm>
          <a:custGeom>
            <a:rect b="b" l="l" r="r" t="t"/>
            <a:pathLst>
              <a:path extrusionOk="0" h="74294" w="125095">
                <a:moveTo>
                  <a:pt x="62357" y="0"/>
                </a:moveTo>
                <a:lnTo>
                  <a:pt x="108585" y="10160"/>
                </a:lnTo>
                <a:lnTo>
                  <a:pt x="124841" y="36829"/>
                </a:lnTo>
                <a:lnTo>
                  <a:pt x="123819" y="44713"/>
                </a:lnTo>
                <a:lnTo>
                  <a:pt x="88852" y="71405"/>
                </a:lnTo>
                <a:lnTo>
                  <a:pt x="62357" y="74040"/>
                </a:lnTo>
                <a:lnTo>
                  <a:pt x="48260" y="73378"/>
                </a:lnTo>
                <a:lnTo>
                  <a:pt x="9108" y="58100"/>
                </a:lnTo>
                <a:lnTo>
                  <a:pt x="0" y="36829"/>
                </a:lnTo>
                <a:lnTo>
                  <a:pt x="1002" y="29019"/>
                </a:lnTo>
                <a:lnTo>
                  <a:pt x="35861" y="2555"/>
                </a:lnTo>
                <a:lnTo>
                  <a:pt x="62357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3"/>
          <p:cNvSpPr/>
          <p:nvPr/>
        </p:nvSpPr>
        <p:spPr>
          <a:xfrm>
            <a:off x="5629147" y="2502407"/>
            <a:ext cx="65405" cy="46990"/>
          </a:xfrm>
          <a:custGeom>
            <a:rect b="b" l="l" r="r" t="t"/>
            <a:pathLst>
              <a:path extrusionOk="0" h="46989" w="65404">
                <a:moveTo>
                  <a:pt x="32385" y="0"/>
                </a:moveTo>
                <a:lnTo>
                  <a:pt x="22478" y="0"/>
                </a:lnTo>
                <a:lnTo>
                  <a:pt x="14477" y="2158"/>
                </a:lnTo>
                <a:lnTo>
                  <a:pt x="8636" y="6603"/>
                </a:lnTo>
                <a:lnTo>
                  <a:pt x="2921" y="10921"/>
                </a:lnTo>
                <a:lnTo>
                  <a:pt x="0" y="16509"/>
                </a:lnTo>
                <a:lnTo>
                  <a:pt x="0" y="23240"/>
                </a:lnTo>
                <a:lnTo>
                  <a:pt x="0" y="30099"/>
                </a:lnTo>
                <a:lnTo>
                  <a:pt x="2921" y="35813"/>
                </a:lnTo>
                <a:lnTo>
                  <a:pt x="8762" y="40258"/>
                </a:lnTo>
                <a:lnTo>
                  <a:pt x="14604" y="44576"/>
                </a:lnTo>
                <a:lnTo>
                  <a:pt x="22478" y="46862"/>
                </a:lnTo>
                <a:lnTo>
                  <a:pt x="32385" y="46862"/>
                </a:lnTo>
                <a:lnTo>
                  <a:pt x="42417" y="46862"/>
                </a:lnTo>
                <a:lnTo>
                  <a:pt x="50291" y="44576"/>
                </a:lnTo>
                <a:lnTo>
                  <a:pt x="56134" y="40258"/>
                </a:lnTo>
                <a:lnTo>
                  <a:pt x="61975" y="35813"/>
                </a:lnTo>
                <a:lnTo>
                  <a:pt x="64897" y="30099"/>
                </a:lnTo>
                <a:lnTo>
                  <a:pt x="64897" y="23240"/>
                </a:lnTo>
                <a:lnTo>
                  <a:pt x="64897" y="16509"/>
                </a:lnTo>
                <a:lnTo>
                  <a:pt x="61975" y="10921"/>
                </a:lnTo>
                <a:lnTo>
                  <a:pt x="56261" y="6603"/>
                </a:lnTo>
                <a:lnTo>
                  <a:pt x="50418" y="2158"/>
                </a:lnTo>
                <a:lnTo>
                  <a:pt x="42417" y="0"/>
                </a:lnTo>
                <a:lnTo>
                  <a:pt x="32385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3"/>
          <p:cNvSpPr/>
          <p:nvPr/>
        </p:nvSpPr>
        <p:spPr>
          <a:xfrm>
            <a:off x="5614542" y="2489835"/>
            <a:ext cx="94615" cy="72390"/>
          </a:xfrm>
          <a:custGeom>
            <a:rect b="b" l="l" r="r" t="t"/>
            <a:pathLst>
              <a:path extrusionOk="0" h="72389" w="94614">
                <a:moveTo>
                  <a:pt x="46990" y="0"/>
                </a:moveTo>
                <a:lnTo>
                  <a:pt x="86927" y="15865"/>
                </a:lnTo>
                <a:lnTo>
                  <a:pt x="94107" y="35813"/>
                </a:lnTo>
                <a:lnTo>
                  <a:pt x="93299" y="43054"/>
                </a:lnTo>
                <a:lnTo>
                  <a:pt x="57169" y="71344"/>
                </a:lnTo>
                <a:lnTo>
                  <a:pt x="46862" y="72009"/>
                </a:lnTo>
                <a:lnTo>
                  <a:pt x="36649" y="71344"/>
                </a:lnTo>
                <a:lnTo>
                  <a:pt x="3159" y="49879"/>
                </a:lnTo>
                <a:lnTo>
                  <a:pt x="0" y="35813"/>
                </a:lnTo>
                <a:lnTo>
                  <a:pt x="787" y="28594"/>
                </a:lnTo>
                <a:lnTo>
                  <a:pt x="36703" y="644"/>
                </a:lnTo>
                <a:lnTo>
                  <a:pt x="4699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3"/>
          <p:cNvSpPr/>
          <p:nvPr/>
        </p:nvSpPr>
        <p:spPr>
          <a:xfrm>
            <a:off x="5801359" y="2457830"/>
            <a:ext cx="102235" cy="120014"/>
          </a:xfrm>
          <a:custGeom>
            <a:rect b="b" l="l" r="r" t="t"/>
            <a:pathLst>
              <a:path extrusionOk="0" h="120014" w="102235">
                <a:moveTo>
                  <a:pt x="0" y="0"/>
                </a:moveTo>
                <a:lnTo>
                  <a:pt x="89153" y="0"/>
                </a:lnTo>
                <a:lnTo>
                  <a:pt x="89153" y="13081"/>
                </a:lnTo>
                <a:lnTo>
                  <a:pt x="14859" y="13081"/>
                </a:lnTo>
                <a:lnTo>
                  <a:pt x="14859" y="106807"/>
                </a:lnTo>
                <a:lnTo>
                  <a:pt x="47059" y="106644"/>
                </a:lnTo>
                <a:lnTo>
                  <a:pt x="72056" y="106172"/>
                </a:lnTo>
                <a:lnTo>
                  <a:pt x="89886" y="105413"/>
                </a:lnTo>
                <a:lnTo>
                  <a:pt x="100584" y="104394"/>
                </a:lnTo>
                <a:lnTo>
                  <a:pt x="101726" y="117094"/>
                </a:lnTo>
                <a:lnTo>
                  <a:pt x="57935" y="119673"/>
                </a:lnTo>
                <a:lnTo>
                  <a:pt x="0" y="11988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"/>
          <p:cNvSpPr/>
          <p:nvPr/>
        </p:nvSpPr>
        <p:spPr>
          <a:xfrm>
            <a:off x="5234813" y="2449448"/>
            <a:ext cx="111125" cy="95250"/>
          </a:xfrm>
          <a:custGeom>
            <a:rect b="b" l="l" r="r" t="t"/>
            <a:pathLst>
              <a:path extrusionOk="0" h="95250" w="111125">
                <a:moveTo>
                  <a:pt x="6476" y="0"/>
                </a:moveTo>
                <a:lnTo>
                  <a:pt x="105028" y="0"/>
                </a:lnTo>
                <a:lnTo>
                  <a:pt x="105028" y="13208"/>
                </a:lnTo>
                <a:lnTo>
                  <a:pt x="62864" y="13208"/>
                </a:lnTo>
                <a:lnTo>
                  <a:pt x="62864" y="18796"/>
                </a:lnTo>
                <a:lnTo>
                  <a:pt x="83917" y="62013"/>
                </a:lnTo>
                <a:lnTo>
                  <a:pt x="110616" y="79248"/>
                </a:lnTo>
                <a:lnTo>
                  <a:pt x="100584" y="90424"/>
                </a:lnTo>
                <a:lnTo>
                  <a:pt x="85869" y="81208"/>
                </a:lnTo>
                <a:lnTo>
                  <a:pt x="73548" y="70897"/>
                </a:lnTo>
                <a:lnTo>
                  <a:pt x="63632" y="59491"/>
                </a:lnTo>
                <a:lnTo>
                  <a:pt x="56134" y="46989"/>
                </a:lnTo>
                <a:lnTo>
                  <a:pt x="52990" y="53203"/>
                </a:lnTo>
                <a:lnTo>
                  <a:pt x="24574" y="85613"/>
                </a:lnTo>
                <a:lnTo>
                  <a:pt x="10540" y="95123"/>
                </a:lnTo>
                <a:lnTo>
                  <a:pt x="0" y="85089"/>
                </a:lnTo>
                <a:lnTo>
                  <a:pt x="10263" y="79283"/>
                </a:lnTo>
                <a:lnTo>
                  <a:pt x="19526" y="72548"/>
                </a:lnTo>
                <a:lnTo>
                  <a:pt x="45275" y="37973"/>
                </a:lnTo>
                <a:lnTo>
                  <a:pt x="48640" y="18796"/>
                </a:lnTo>
                <a:lnTo>
                  <a:pt x="48640" y="13208"/>
                </a:lnTo>
                <a:lnTo>
                  <a:pt x="6476" y="13208"/>
                </a:lnTo>
                <a:lnTo>
                  <a:pt x="6476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3"/>
          <p:cNvSpPr/>
          <p:nvPr/>
        </p:nvSpPr>
        <p:spPr>
          <a:xfrm>
            <a:off x="5421503" y="2447163"/>
            <a:ext cx="110489" cy="98425"/>
          </a:xfrm>
          <a:custGeom>
            <a:rect b="b" l="l" r="r" t="t"/>
            <a:pathLst>
              <a:path extrusionOk="0" h="98425" w="110489">
                <a:moveTo>
                  <a:pt x="48133" y="0"/>
                </a:moveTo>
                <a:lnTo>
                  <a:pt x="62484" y="0"/>
                </a:lnTo>
                <a:lnTo>
                  <a:pt x="62484" y="20320"/>
                </a:lnTo>
                <a:lnTo>
                  <a:pt x="63386" y="29749"/>
                </a:lnTo>
                <a:lnTo>
                  <a:pt x="84339" y="65063"/>
                </a:lnTo>
                <a:lnTo>
                  <a:pt x="110236" y="82423"/>
                </a:lnTo>
                <a:lnTo>
                  <a:pt x="100202" y="93217"/>
                </a:lnTo>
                <a:lnTo>
                  <a:pt x="68167" y="67266"/>
                </a:lnTo>
                <a:lnTo>
                  <a:pt x="55880" y="49657"/>
                </a:lnTo>
                <a:lnTo>
                  <a:pt x="52568" y="56040"/>
                </a:lnTo>
                <a:lnTo>
                  <a:pt x="23844" y="88868"/>
                </a:lnTo>
                <a:lnTo>
                  <a:pt x="10413" y="98044"/>
                </a:lnTo>
                <a:lnTo>
                  <a:pt x="0" y="87884"/>
                </a:lnTo>
                <a:lnTo>
                  <a:pt x="9786" y="82403"/>
                </a:lnTo>
                <a:lnTo>
                  <a:pt x="18764" y="75850"/>
                </a:lnTo>
                <a:lnTo>
                  <a:pt x="44688" y="40354"/>
                </a:lnTo>
                <a:lnTo>
                  <a:pt x="48133" y="20320"/>
                </a:lnTo>
                <a:lnTo>
                  <a:pt x="48133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3"/>
          <p:cNvSpPr/>
          <p:nvPr/>
        </p:nvSpPr>
        <p:spPr>
          <a:xfrm>
            <a:off x="5604636" y="2441701"/>
            <a:ext cx="113664" cy="38100"/>
          </a:xfrm>
          <a:custGeom>
            <a:rect b="b" l="l" r="r" t="t"/>
            <a:pathLst>
              <a:path extrusionOk="0" h="38100" w="113664">
                <a:moveTo>
                  <a:pt x="49275" y="0"/>
                </a:moveTo>
                <a:lnTo>
                  <a:pt x="64262" y="0"/>
                </a:lnTo>
                <a:lnTo>
                  <a:pt x="64262" y="24764"/>
                </a:lnTo>
                <a:lnTo>
                  <a:pt x="113411" y="24764"/>
                </a:lnTo>
                <a:lnTo>
                  <a:pt x="113411" y="37973"/>
                </a:lnTo>
                <a:lnTo>
                  <a:pt x="0" y="37973"/>
                </a:lnTo>
                <a:lnTo>
                  <a:pt x="0" y="24764"/>
                </a:lnTo>
                <a:lnTo>
                  <a:pt x="49275" y="24764"/>
                </a:lnTo>
                <a:lnTo>
                  <a:pt x="49275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3"/>
          <p:cNvSpPr/>
          <p:nvPr/>
        </p:nvSpPr>
        <p:spPr>
          <a:xfrm>
            <a:off x="5921375" y="2440939"/>
            <a:ext cx="48895" cy="191135"/>
          </a:xfrm>
          <a:custGeom>
            <a:rect b="b" l="l" r="r" t="t"/>
            <a:pathLst>
              <a:path extrusionOk="0" h="191135" w="48895">
                <a:moveTo>
                  <a:pt x="0" y="0"/>
                </a:moveTo>
                <a:lnTo>
                  <a:pt x="14732" y="0"/>
                </a:lnTo>
                <a:lnTo>
                  <a:pt x="14732" y="75184"/>
                </a:lnTo>
                <a:lnTo>
                  <a:pt x="48387" y="75184"/>
                </a:lnTo>
                <a:lnTo>
                  <a:pt x="48387" y="88646"/>
                </a:lnTo>
                <a:lnTo>
                  <a:pt x="14732" y="88646"/>
                </a:lnTo>
                <a:lnTo>
                  <a:pt x="14732" y="190881"/>
                </a:lnTo>
                <a:lnTo>
                  <a:pt x="0" y="19088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3"/>
          <p:cNvSpPr/>
          <p:nvPr/>
        </p:nvSpPr>
        <p:spPr>
          <a:xfrm>
            <a:off x="5737986" y="2440939"/>
            <a:ext cx="43815" cy="142240"/>
          </a:xfrm>
          <a:custGeom>
            <a:rect b="b" l="l" r="r" t="t"/>
            <a:pathLst>
              <a:path extrusionOk="0" h="142239" w="43814">
                <a:moveTo>
                  <a:pt x="0" y="0"/>
                </a:moveTo>
                <a:lnTo>
                  <a:pt x="14732" y="0"/>
                </a:lnTo>
                <a:lnTo>
                  <a:pt x="14732" y="73787"/>
                </a:lnTo>
                <a:lnTo>
                  <a:pt x="43561" y="73787"/>
                </a:lnTo>
                <a:lnTo>
                  <a:pt x="43561" y="87249"/>
                </a:lnTo>
                <a:lnTo>
                  <a:pt x="14732" y="87249"/>
                </a:lnTo>
                <a:lnTo>
                  <a:pt x="14732" y="142112"/>
                </a:lnTo>
                <a:lnTo>
                  <a:pt x="0" y="14211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3"/>
          <p:cNvSpPr/>
          <p:nvPr/>
        </p:nvSpPr>
        <p:spPr>
          <a:xfrm>
            <a:off x="5518150" y="2440939"/>
            <a:ext cx="59690" cy="110489"/>
          </a:xfrm>
          <a:custGeom>
            <a:rect b="b" l="l" r="r" t="t"/>
            <a:pathLst>
              <a:path extrusionOk="0" h="110489" w="59689">
                <a:moveTo>
                  <a:pt x="44576" y="0"/>
                </a:moveTo>
                <a:lnTo>
                  <a:pt x="59436" y="0"/>
                </a:lnTo>
                <a:lnTo>
                  <a:pt x="59436" y="110236"/>
                </a:lnTo>
                <a:lnTo>
                  <a:pt x="44576" y="110236"/>
                </a:lnTo>
                <a:lnTo>
                  <a:pt x="44576" y="53339"/>
                </a:lnTo>
                <a:lnTo>
                  <a:pt x="0" y="53339"/>
                </a:lnTo>
                <a:lnTo>
                  <a:pt x="0" y="40132"/>
                </a:lnTo>
                <a:lnTo>
                  <a:pt x="44576" y="40132"/>
                </a:lnTo>
                <a:lnTo>
                  <a:pt x="44576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3"/>
          <p:cNvSpPr/>
          <p:nvPr/>
        </p:nvSpPr>
        <p:spPr>
          <a:xfrm>
            <a:off x="5369178" y="2440939"/>
            <a:ext cx="43815" cy="110489"/>
          </a:xfrm>
          <a:custGeom>
            <a:rect b="b" l="l" r="r" t="t"/>
            <a:pathLst>
              <a:path extrusionOk="0" h="110489" w="43814">
                <a:moveTo>
                  <a:pt x="0" y="0"/>
                </a:moveTo>
                <a:lnTo>
                  <a:pt x="14732" y="0"/>
                </a:lnTo>
                <a:lnTo>
                  <a:pt x="14732" y="52324"/>
                </a:lnTo>
                <a:lnTo>
                  <a:pt x="43561" y="52324"/>
                </a:lnTo>
                <a:lnTo>
                  <a:pt x="43561" y="65786"/>
                </a:lnTo>
                <a:lnTo>
                  <a:pt x="14732" y="65786"/>
                </a:lnTo>
                <a:lnTo>
                  <a:pt x="14732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3"/>
          <p:cNvSpPr/>
          <p:nvPr/>
        </p:nvSpPr>
        <p:spPr>
          <a:xfrm>
            <a:off x="5970523" y="2594229"/>
            <a:ext cx="22225" cy="22225"/>
          </a:xfrm>
          <a:custGeom>
            <a:rect b="b" l="l" r="r" t="t"/>
            <a:pathLst>
              <a:path extrusionOk="0" h="22225" w="22225">
                <a:moveTo>
                  <a:pt x="13842" y="0"/>
                </a:moveTo>
                <a:lnTo>
                  <a:pt x="8000" y="0"/>
                </a:lnTo>
                <a:lnTo>
                  <a:pt x="5461" y="1143"/>
                </a:lnTo>
                <a:lnTo>
                  <a:pt x="1142" y="5461"/>
                </a:lnTo>
                <a:lnTo>
                  <a:pt x="0" y="8000"/>
                </a:lnTo>
                <a:lnTo>
                  <a:pt x="0" y="14224"/>
                </a:lnTo>
                <a:lnTo>
                  <a:pt x="1015" y="16763"/>
                </a:lnTo>
                <a:lnTo>
                  <a:pt x="5334" y="21082"/>
                </a:lnTo>
                <a:lnTo>
                  <a:pt x="7874" y="22098"/>
                </a:lnTo>
                <a:lnTo>
                  <a:pt x="13842" y="22098"/>
                </a:lnTo>
                <a:lnTo>
                  <a:pt x="16383" y="20955"/>
                </a:lnTo>
                <a:lnTo>
                  <a:pt x="20700" y="16637"/>
                </a:lnTo>
                <a:lnTo>
                  <a:pt x="21620" y="14224"/>
                </a:lnTo>
                <a:lnTo>
                  <a:pt x="21716" y="8000"/>
                </a:lnTo>
                <a:lnTo>
                  <a:pt x="20700" y="5461"/>
                </a:lnTo>
                <a:lnTo>
                  <a:pt x="16383" y="1143"/>
                </a:lnTo>
                <a:lnTo>
                  <a:pt x="13842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3"/>
          <p:cNvSpPr/>
          <p:nvPr/>
        </p:nvSpPr>
        <p:spPr>
          <a:xfrm>
            <a:off x="5970523" y="2594229"/>
            <a:ext cx="22225" cy="22225"/>
          </a:xfrm>
          <a:custGeom>
            <a:rect b="b" l="l" r="r" t="t"/>
            <a:pathLst>
              <a:path extrusionOk="0" h="22225" w="22225">
                <a:moveTo>
                  <a:pt x="10922" y="0"/>
                </a:moveTo>
                <a:lnTo>
                  <a:pt x="13842" y="0"/>
                </a:lnTo>
                <a:lnTo>
                  <a:pt x="16383" y="1143"/>
                </a:lnTo>
                <a:lnTo>
                  <a:pt x="18541" y="3301"/>
                </a:lnTo>
                <a:lnTo>
                  <a:pt x="20700" y="5461"/>
                </a:lnTo>
                <a:lnTo>
                  <a:pt x="21716" y="8000"/>
                </a:lnTo>
                <a:lnTo>
                  <a:pt x="21716" y="11175"/>
                </a:lnTo>
                <a:lnTo>
                  <a:pt x="21716" y="13970"/>
                </a:lnTo>
                <a:lnTo>
                  <a:pt x="20700" y="16637"/>
                </a:lnTo>
                <a:lnTo>
                  <a:pt x="18541" y="18796"/>
                </a:lnTo>
                <a:lnTo>
                  <a:pt x="16383" y="20955"/>
                </a:lnTo>
                <a:lnTo>
                  <a:pt x="13842" y="22098"/>
                </a:lnTo>
                <a:lnTo>
                  <a:pt x="10922" y="22098"/>
                </a:lnTo>
                <a:lnTo>
                  <a:pt x="7874" y="22098"/>
                </a:lnTo>
                <a:lnTo>
                  <a:pt x="5334" y="21082"/>
                </a:lnTo>
                <a:lnTo>
                  <a:pt x="3175" y="18923"/>
                </a:lnTo>
                <a:lnTo>
                  <a:pt x="1015" y="16763"/>
                </a:lnTo>
                <a:lnTo>
                  <a:pt x="0" y="14224"/>
                </a:lnTo>
                <a:lnTo>
                  <a:pt x="0" y="11175"/>
                </a:lnTo>
                <a:lnTo>
                  <a:pt x="0" y="8000"/>
                </a:lnTo>
                <a:lnTo>
                  <a:pt x="1142" y="5461"/>
                </a:lnTo>
                <a:lnTo>
                  <a:pt x="3301" y="3301"/>
                </a:lnTo>
                <a:lnTo>
                  <a:pt x="5461" y="1143"/>
                </a:lnTo>
                <a:lnTo>
                  <a:pt x="8000" y="0"/>
                </a:lnTo>
                <a:lnTo>
                  <a:pt x="10922" y="0"/>
                </a:lnTo>
                <a:close/>
              </a:path>
            </a:pathLst>
          </a:cu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3"/>
          <p:cNvSpPr/>
          <p:nvPr/>
        </p:nvSpPr>
        <p:spPr>
          <a:xfrm>
            <a:off x="1361439" y="2829560"/>
            <a:ext cx="80009" cy="8051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3"/>
          <p:cNvSpPr/>
          <p:nvPr/>
        </p:nvSpPr>
        <p:spPr>
          <a:xfrm>
            <a:off x="1546352" y="2802127"/>
            <a:ext cx="206121" cy="20002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3"/>
          <p:cNvSpPr/>
          <p:nvPr/>
        </p:nvSpPr>
        <p:spPr>
          <a:xfrm>
            <a:off x="1799335" y="2802127"/>
            <a:ext cx="360807" cy="19558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3"/>
          <p:cNvSpPr/>
          <p:nvPr/>
        </p:nvSpPr>
        <p:spPr>
          <a:xfrm>
            <a:off x="2229104" y="2800604"/>
            <a:ext cx="4001643" cy="210693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3"/>
          <p:cNvSpPr/>
          <p:nvPr/>
        </p:nvSpPr>
        <p:spPr>
          <a:xfrm>
            <a:off x="6293611" y="2802127"/>
            <a:ext cx="360807" cy="19558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3"/>
          <p:cNvSpPr/>
          <p:nvPr/>
        </p:nvSpPr>
        <p:spPr>
          <a:xfrm>
            <a:off x="6720331" y="2803651"/>
            <a:ext cx="361950" cy="194310"/>
          </a:xfrm>
          <a:custGeom>
            <a:rect b="b" l="l" r="r" t="t"/>
            <a:pathLst>
              <a:path extrusionOk="0" h="194310" w="361950">
                <a:moveTo>
                  <a:pt x="280416" y="137922"/>
                </a:moveTo>
                <a:lnTo>
                  <a:pt x="265429" y="137922"/>
                </a:lnTo>
                <a:lnTo>
                  <a:pt x="265429" y="193928"/>
                </a:lnTo>
                <a:lnTo>
                  <a:pt x="280416" y="193928"/>
                </a:lnTo>
                <a:lnTo>
                  <a:pt x="280416" y="137922"/>
                </a:lnTo>
                <a:close/>
              </a:path>
              <a:path extrusionOk="0" h="194310" w="361950">
                <a:moveTo>
                  <a:pt x="361569" y="124713"/>
                </a:moveTo>
                <a:lnTo>
                  <a:pt x="184403" y="124713"/>
                </a:lnTo>
                <a:lnTo>
                  <a:pt x="184403" y="137922"/>
                </a:lnTo>
                <a:lnTo>
                  <a:pt x="361569" y="137922"/>
                </a:lnTo>
                <a:lnTo>
                  <a:pt x="361569" y="124713"/>
                </a:lnTo>
                <a:close/>
              </a:path>
              <a:path extrusionOk="0" h="194310" w="361950">
                <a:moveTo>
                  <a:pt x="95885" y="122682"/>
                </a:moveTo>
                <a:lnTo>
                  <a:pt x="81025" y="122682"/>
                </a:lnTo>
                <a:lnTo>
                  <a:pt x="81025" y="193801"/>
                </a:lnTo>
                <a:lnTo>
                  <a:pt x="95885" y="193801"/>
                </a:lnTo>
                <a:lnTo>
                  <a:pt x="95885" y="122682"/>
                </a:lnTo>
                <a:close/>
              </a:path>
              <a:path extrusionOk="0" h="194310" w="361950">
                <a:moveTo>
                  <a:pt x="177165" y="109474"/>
                </a:moveTo>
                <a:lnTo>
                  <a:pt x="0" y="109474"/>
                </a:lnTo>
                <a:lnTo>
                  <a:pt x="0" y="122682"/>
                </a:lnTo>
                <a:lnTo>
                  <a:pt x="177165" y="122682"/>
                </a:lnTo>
                <a:lnTo>
                  <a:pt x="177165" y="109474"/>
                </a:lnTo>
                <a:close/>
              </a:path>
              <a:path extrusionOk="0" h="194310" w="361950">
                <a:moveTo>
                  <a:pt x="272923" y="47498"/>
                </a:moveTo>
                <a:lnTo>
                  <a:pt x="227075" y="56007"/>
                </a:lnTo>
                <a:lnTo>
                  <a:pt x="211327" y="79121"/>
                </a:lnTo>
                <a:lnTo>
                  <a:pt x="212284" y="85979"/>
                </a:lnTo>
                <a:lnTo>
                  <a:pt x="246157" y="108378"/>
                </a:lnTo>
                <a:lnTo>
                  <a:pt x="272923" y="110489"/>
                </a:lnTo>
                <a:lnTo>
                  <a:pt x="287214" y="109964"/>
                </a:lnTo>
                <a:lnTo>
                  <a:pt x="299624" y="108378"/>
                </a:lnTo>
                <a:lnTo>
                  <a:pt x="310177" y="105721"/>
                </a:lnTo>
                <a:lnTo>
                  <a:pt x="318897" y="101981"/>
                </a:lnTo>
                <a:lnTo>
                  <a:pt x="324530" y="98171"/>
                </a:lnTo>
                <a:lnTo>
                  <a:pt x="272796" y="98171"/>
                </a:lnTo>
                <a:lnTo>
                  <a:pt x="262223" y="97837"/>
                </a:lnTo>
                <a:lnTo>
                  <a:pt x="226801" y="84836"/>
                </a:lnTo>
                <a:lnTo>
                  <a:pt x="226801" y="73406"/>
                </a:lnTo>
                <a:lnTo>
                  <a:pt x="272796" y="59817"/>
                </a:lnTo>
                <a:lnTo>
                  <a:pt x="324371" y="59817"/>
                </a:lnTo>
                <a:lnTo>
                  <a:pt x="318643" y="56007"/>
                </a:lnTo>
                <a:lnTo>
                  <a:pt x="309856" y="52266"/>
                </a:lnTo>
                <a:lnTo>
                  <a:pt x="299307" y="49609"/>
                </a:lnTo>
                <a:lnTo>
                  <a:pt x="286996" y="48023"/>
                </a:lnTo>
                <a:lnTo>
                  <a:pt x="272923" y="47498"/>
                </a:lnTo>
                <a:close/>
              </a:path>
              <a:path extrusionOk="0" h="194310" w="361950">
                <a:moveTo>
                  <a:pt x="324371" y="59817"/>
                </a:moveTo>
                <a:lnTo>
                  <a:pt x="272796" y="59817"/>
                </a:lnTo>
                <a:lnTo>
                  <a:pt x="283315" y="60152"/>
                </a:lnTo>
                <a:lnTo>
                  <a:pt x="292588" y="61166"/>
                </a:lnTo>
                <a:lnTo>
                  <a:pt x="300442" y="62817"/>
                </a:lnTo>
                <a:lnTo>
                  <a:pt x="307086" y="65150"/>
                </a:lnTo>
                <a:lnTo>
                  <a:pt x="314960" y="68834"/>
                </a:lnTo>
                <a:lnTo>
                  <a:pt x="319024" y="73406"/>
                </a:lnTo>
                <a:lnTo>
                  <a:pt x="319024" y="84836"/>
                </a:lnTo>
                <a:lnTo>
                  <a:pt x="272796" y="98171"/>
                </a:lnTo>
                <a:lnTo>
                  <a:pt x="324530" y="98171"/>
                </a:lnTo>
                <a:lnTo>
                  <a:pt x="325657" y="97409"/>
                </a:lnTo>
                <a:lnTo>
                  <a:pt x="330501" y="92075"/>
                </a:lnTo>
                <a:lnTo>
                  <a:pt x="333416" y="85979"/>
                </a:lnTo>
                <a:lnTo>
                  <a:pt x="334391" y="79121"/>
                </a:lnTo>
                <a:lnTo>
                  <a:pt x="333412" y="72169"/>
                </a:lnTo>
                <a:lnTo>
                  <a:pt x="330469" y="65992"/>
                </a:lnTo>
                <a:lnTo>
                  <a:pt x="325550" y="60600"/>
                </a:lnTo>
                <a:lnTo>
                  <a:pt x="324371" y="59817"/>
                </a:lnTo>
                <a:close/>
              </a:path>
              <a:path extrusionOk="0" h="194310" w="361950">
                <a:moveTo>
                  <a:pt x="344932" y="24130"/>
                </a:moveTo>
                <a:lnTo>
                  <a:pt x="201041" y="24130"/>
                </a:lnTo>
                <a:lnTo>
                  <a:pt x="201041" y="36957"/>
                </a:lnTo>
                <a:lnTo>
                  <a:pt x="344932" y="36957"/>
                </a:lnTo>
                <a:lnTo>
                  <a:pt x="344932" y="24130"/>
                </a:lnTo>
                <a:close/>
              </a:path>
              <a:path extrusionOk="0" h="194310" w="361950">
                <a:moveTo>
                  <a:pt x="280416" y="3301"/>
                </a:moveTo>
                <a:lnTo>
                  <a:pt x="265429" y="3301"/>
                </a:lnTo>
                <a:lnTo>
                  <a:pt x="265429" y="24130"/>
                </a:lnTo>
                <a:lnTo>
                  <a:pt x="280416" y="24130"/>
                </a:lnTo>
                <a:lnTo>
                  <a:pt x="280416" y="3301"/>
                </a:lnTo>
                <a:close/>
              </a:path>
              <a:path extrusionOk="0" h="194310" w="361950">
                <a:moveTo>
                  <a:pt x="96266" y="32893"/>
                </a:moveTo>
                <a:lnTo>
                  <a:pt x="80772" y="32893"/>
                </a:lnTo>
                <a:lnTo>
                  <a:pt x="78343" y="40298"/>
                </a:lnTo>
                <a:lnTo>
                  <a:pt x="73532" y="47466"/>
                </a:lnTo>
                <a:lnTo>
                  <a:pt x="33924" y="71612"/>
                </a:lnTo>
                <a:lnTo>
                  <a:pt x="8509" y="77088"/>
                </a:lnTo>
                <a:lnTo>
                  <a:pt x="18796" y="89915"/>
                </a:lnTo>
                <a:lnTo>
                  <a:pt x="62611" y="73151"/>
                </a:lnTo>
                <a:lnTo>
                  <a:pt x="88519" y="51943"/>
                </a:lnTo>
                <a:lnTo>
                  <a:pt x="108738" y="51943"/>
                </a:lnTo>
                <a:lnTo>
                  <a:pt x="103124" y="46593"/>
                </a:lnTo>
                <a:lnTo>
                  <a:pt x="98551" y="39844"/>
                </a:lnTo>
                <a:lnTo>
                  <a:pt x="96266" y="32893"/>
                </a:lnTo>
                <a:close/>
              </a:path>
              <a:path extrusionOk="0" h="194310" w="361950">
                <a:moveTo>
                  <a:pt x="108738" y="51943"/>
                </a:moveTo>
                <a:lnTo>
                  <a:pt x="88519" y="51943"/>
                </a:lnTo>
                <a:lnTo>
                  <a:pt x="92876" y="57253"/>
                </a:lnTo>
                <a:lnTo>
                  <a:pt x="127932" y="79301"/>
                </a:lnTo>
                <a:lnTo>
                  <a:pt x="159258" y="89535"/>
                </a:lnTo>
                <a:lnTo>
                  <a:pt x="168783" y="76581"/>
                </a:lnTo>
                <a:lnTo>
                  <a:pt x="154755" y="73723"/>
                </a:lnTo>
                <a:lnTo>
                  <a:pt x="141811" y="69913"/>
                </a:lnTo>
                <a:lnTo>
                  <a:pt x="129938" y="65150"/>
                </a:lnTo>
                <a:lnTo>
                  <a:pt x="119125" y="59436"/>
                </a:lnTo>
                <a:lnTo>
                  <a:pt x="109981" y="53127"/>
                </a:lnTo>
                <a:lnTo>
                  <a:pt x="108738" y="51943"/>
                </a:lnTo>
                <a:close/>
              </a:path>
              <a:path extrusionOk="0" h="194310" w="361950">
                <a:moveTo>
                  <a:pt x="157479" y="19685"/>
                </a:moveTo>
                <a:lnTo>
                  <a:pt x="19685" y="19685"/>
                </a:lnTo>
                <a:lnTo>
                  <a:pt x="19685" y="32893"/>
                </a:lnTo>
                <a:lnTo>
                  <a:pt x="157479" y="32893"/>
                </a:lnTo>
                <a:lnTo>
                  <a:pt x="157479" y="19685"/>
                </a:lnTo>
                <a:close/>
              </a:path>
              <a:path extrusionOk="0" h="194310" w="361950">
                <a:moveTo>
                  <a:pt x="96266" y="0"/>
                </a:moveTo>
                <a:lnTo>
                  <a:pt x="81152" y="0"/>
                </a:lnTo>
                <a:lnTo>
                  <a:pt x="81152" y="19685"/>
                </a:lnTo>
                <a:lnTo>
                  <a:pt x="96266" y="19685"/>
                </a:lnTo>
                <a:lnTo>
                  <a:pt x="96266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3"/>
          <p:cNvSpPr/>
          <p:nvPr/>
        </p:nvSpPr>
        <p:spPr>
          <a:xfrm>
            <a:off x="6715759" y="2799079"/>
            <a:ext cx="370713" cy="203073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3"/>
          <p:cNvSpPr/>
          <p:nvPr/>
        </p:nvSpPr>
        <p:spPr>
          <a:xfrm>
            <a:off x="7142098" y="2806700"/>
            <a:ext cx="344805" cy="191135"/>
          </a:xfrm>
          <a:custGeom>
            <a:rect b="b" l="l" r="r" t="t"/>
            <a:pathLst>
              <a:path extrusionOk="0" h="191135" w="344804">
                <a:moveTo>
                  <a:pt x="236981" y="124078"/>
                </a:moveTo>
                <a:lnTo>
                  <a:pt x="222123" y="124078"/>
                </a:lnTo>
                <a:lnTo>
                  <a:pt x="222123" y="184658"/>
                </a:lnTo>
                <a:lnTo>
                  <a:pt x="344677" y="184658"/>
                </a:lnTo>
                <a:lnTo>
                  <a:pt x="344677" y="171703"/>
                </a:lnTo>
                <a:lnTo>
                  <a:pt x="236981" y="171703"/>
                </a:lnTo>
                <a:lnTo>
                  <a:pt x="236981" y="124078"/>
                </a:lnTo>
                <a:close/>
              </a:path>
              <a:path extrusionOk="0" h="191135" w="344804">
                <a:moveTo>
                  <a:pt x="339725" y="0"/>
                </a:moveTo>
                <a:lnTo>
                  <a:pt x="324993" y="0"/>
                </a:lnTo>
                <a:lnTo>
                  <a:pt x="324993" y="44196"/>
                </a:lnTo>
                <a:lnTo>
                  <a:pt x="280289" y="44196"/>
                </a:lnTo>
                <a:lnTo>
                  <a:pt x="280289" y="57403"/>
                </a:lnTo>
                <a:lnTo>
                  <a:pt x="324993" y="57403"/>
                </a:lnTo>
                <a:lnTo>
                  <a:pt x="324993" y="139446"/>
                </a:lnTo>
                <a:lnTo>
                  <a:pt x="339725" y="139446"/>
                </a:lnTo>
                <a:lnTo>
                  <a:pt x="339725" y="0"/>
                </a:lnTo>
                <a:close/>
              </a:path>
              <a:path extrusionOk="0" h="191135" w="344804">
                <a:moveTo>
                  <a:pt x="248920" y="6223"/>
                </a:moveTo>
                <a:lnTo>
                  <a:pt x="234442" y="6223"/>
                </a:lnTo>
                <a:lnTo>
                  <a:pt x="234442" y="30861"/>
                </a:lnTo>
                <a:lnTo>
                  <a:pt x="233560" y="41199"/>
                </a:lnTo>
                <a:lnTo>
                  <a:pt x="212820" y="81359"/>
                </a:lnTo>
                <a:lnTo>
                  <a:pt x="185674" y="102362"/>
                </a:lnTo>
                <a:lnTo>
                  <a:pt x="196342" y="112522"/>
                </a:lnTo>
                <a:lnTo>
                  <a:pt x="229478" y="81359"/>
                </a:lnTo>
                <a:lnTo>
                  <a:pt x="242189" y="60198"/>
                </a:lnTo>
                <a:lnTo>
                  <a:pt x="257710" y="60198"/>
                </a:lnTo>
                <a:lnTo>
                  <a:pt x="257224" y="59471"/>
                </a:lnTo>
                <a:lnTo>
                  <a:pt x="252618" y="49879"/>
                </a:lnTo>
                <a:lnTo>
                  <a:pt x="249846" y="40334"/>
                </a:lnTo>
                <a:lnTo>
                  <a:pt x="248920" y="30861"/>
                </a:lnTo>
                <a:lnTo>
                  <a:pt x="248920" y="6223"/>
                </a:lnTo>
                <a:close/>
              </a:path>
              <a:path extrusionOk="0" h="191135" w="344804">
                <a:moveTo>
                  <a:pt x="257710" y="60198"/>
                </a:moveTo>
                <a:lnTo>
                  <a:pt x="242189" y="60198"/>
                </a:lnTo>
                <a:lnTo>
                  <a:pt x="245308" y="65982"/>
                </a:lnTo>
                <a:lnTo>
                  <a:pt x="273065" y="97678"/>
                </a:lnTo>
                <a:lnTo>
                  <a:pt x="286893" y="107569"/>
                </a:lnTo>
                <a:lnTo>
                  <a:pt x="296799" y="96900"/>
                </a:lnTo>
                <a:lnTo>
                  <a:pt x="287815" y="91948"/>
                </a:lnTo>
                <a:lnTo>
                  <a:pt x="279320" y="85661"/>
                </a:lnTo>
                <a:lnTo>
                  <a:pt x="271277" y="78041"/>
                </a:lnTo>
                <a:lnTo>
                  <a:pt x="263651" y="69087"/>
                </a:lnTo>
                <a:lnTo>
                  <a:pt x="257710" y="60198"/>
                </a:lnTo>
                <a:close/>
              </a:path>
              <a:path extrusionOk="0" h="191135" w="344804">
                <a:moveTo>
                  <a:pt x="83566" y="16637"/>
                </a:moveTo>
                <a:lnTo>
                  <a:pt x="11429" y="16637"/>
                </a:lnTo>
                <a:lnTo>
                  <a:pt x="11429" y="29590"/>
                </a:lnTo>
                <a:lnTo>
                  <a:pt x="67945" y="29590"/>
                </a:lnTo>
                <a:lnTo>
                  <a:pt x="65780" y="45543"/>
                </a:lnTo>
                <a:lnTo>
                  <a:pt x="45974" y="91566"/>
                </a:lnTo>
                <a:lnTo>
                  <a:pt x="12648" y="127303"/>
                </a:lnTo>
                <a:lnTo>
                  <a:pt x="0" y="135254"/>
                </a:lnTo>
                <a:lnTo>
                  <a:pt x="11810" y="145287"/>
                </a:lnTo>
                <a:lnTo>
                  <a:pt x="42025" y="119256"/>
                </a:lnTo>
                <a:lnTo>
                  <a:pt x="64071" y="89154"/>
                </a:lnTo>
                <a:lnTo>
                  <a:pt x="77926" y="54955"/>
                </a:lnTo>
                <a:lnTo>
                  <a:pt x="83566" y="16637"/>
                </a:lnTo>
                <a:close/>
              </a:path>
              <a:path extrusionOk="0" h="191135" w="344804">
                <a:moveTo>
                  <a:pt x="160274" y="96138"/>
                </a:moveTo>
                <a:lnTo>
                  <a:pt x="145542" y="96138"/>
                </a:lnTo>
                <a:lnTo>
                  <a:pt x="145542" y="190880"/>
                </a:lnTo>
                <a:lnTo>
                  <a:pt x="160274" y="190880"/>
                </a:lnTo>
                <a:lnTo>
                  <a:pt x="160274" y="96138"/>
                </a:lnTo>
                <a:close/>
              </a:path>
              <a:path extrusionOk="0" h="191135" w="344804">
                <a:moveTo>
                  <a:pt x="121793" y="3937"/>
                </a:moveTo>
                <a:lnTo>
                  <a:pt x="107315" y="3937"/>
                </a:lnTo>
                <a:lnTo>
                  <a:pt x="107315" y="185038"/>
                </a:lnTo>
                <a:lnTo>
                  <a:pt x="121793" y="185038"/>
                </a:lnTo>
                <a:lnTo>
                  <a:pt x="121793" y="96138"/>
                </a:lnTo>
                <a:lnTo>
                  <a:pt x="160274" y="96138"/>
                </a:lnTo>
                <a:lnTo>
                  <a:pt x="160274" y="82930"/>
                </a:lnTo>
                <a:lnTo>
                  <a:pt x="121793" y="82930"/>
                </a:lnTo>
                <a:lnTo>
                  <a:pt x="121793" y="3937"/>
                </a:lnTo>
                <a:close/>
              </a:path>
              <a:path extrusionOk="0" h="191135" w="344804">
                <a:moveTo>
                  <a:pt x="160274" y="0"/>
                </a:moveTo>
                <a:lnTo>
                  <a:pt x="145542" y="0"/>
                </a:lnTo>
                <a:lnTo>
                  <a:pt x="145542" y="82930"/>
                </a:lnTo>
                <a:lnTo>
                  <a:pt x="160274" y="82930"/>
                </a:lnTo>
                <a:lnTo>
                  <a:pt x="160274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3"/>
          <p:cNvSpPr/>
          <p:nvPr/>
        </p:nvSpPr>
        <p:spPr>
          <a:xfrm>
            <a:off x="7137527" y="2802127"/>
            <a:ext cx="353822" cy="200025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3"/>
          <p:cNvSpPr/>
          <p:nvPr/>
        </p:nvSpPr>
        <p:spPr>
          <a:xfrm>
            <a:off x="7569454" y="2806700"/>
            <a:ext cx="353695" cy="188595"/>
          </a:xfrm>
          <a:custGeom>
            <a:rect b="b" l="l" r="r" t="t"/>
            <a:pathLst>
              <a:path extrusionOk="0" h="188594" w="353695">
                <a:moveTo>
                  <a:pt x="151002" y="109854"/>
                </a:moveTo>
                <a:lnTo>
                  <a:pt x="32512" y="109854"/>
                </a:lnTo>
                <a:lnTo>
                  <a:pt x="32512" y="122809"/>
                </a:lnTo>
                <a:lnTo>
                  <a:pt x="136398" y="122809"/>
                </a:lnTo>
                <a:lnTo>
                  <a:pt x="136398" y="141224"/>
                </a:lnTo>
                <a:lnTo>
                  <a:pt x="32512" y="141224"/>
                </a:lnTo>
                <a:lnTo>
                  <a:pt x="32512" y="188213"/>
                </a:lnTo>
                <a:lnTo>
                  <a:pt x="156337" y="188213"/>
                </a:lnTo>
                <a:lnTo>
                  <a:pt x="156337" y="175133"/>
                </a:lnTo>
                <a:lnTo>
                  <a:pt x="46990" y="175133"/>
                </a:lnTo>
                <a:lnTo>
                  <a:pt x="46990" y="154050"/>
                </a:lnTo>
                <a:lnTo>
                  <a:pt x="151002" y="154050"/>
                </a:lnTo>
                <a:lnTo>
                  <a:pt x="151002" y="109854"/>
                </a:lnTo>
                <a:close/>
              </a:path>
              <a:path extrusionOk="0" h="188594" w="353695">
                <a:moveTo>
                  <a:pt x="353695" y="147574"/>
                </a:moveTo>
                <a:lnTo>
                  <a:pt x="176529" y="147574"/>
                </a:lnTo>
                <a:lnTo>
                  <a:pt x="176529" y="160782"/>
                </a:lnTo>
                <a:lnTo>
                  <a:pt x="353695" y="160782"/>
                </a:lnTo>
                <a:lnTo>
                  <a:pt x="353695" y="147574"/>
                </a:lnTo>
                <a:close/>
              </a:path>
              <a:path extrusionOk="0" h="188594" w="353695">
                <a:moveTo>
                  <a:pt x="265049" y="14224"/>
                </a:moveTo>
                <a:lnTo>
                  <a:pt x="218440" y="26542"/>
                </a:lnTo>
                <a:lnTo>
                  <a:pt x="200660" y="61467"/>
                </a:lnTo>
                <a:lnTo>
                  <a:pt x="202015" y="73161"/>
                </a:lnTo>
                <a:lnTo>
                  <a:pt x="206073" y="83296"/>
                </a:lnTo>
                <a:lnTo>
                  <a:pt x="212822" y="91882"/>
                </a:lnTo>
                <a:lnTo>
                  <a:pt x="222250" y="98933"/>
                </a:lnTo>
                <a:lnTo>
                  <a:pt x="222250" y="147574"/>
                </a:lnTo>
                <a:lnTo>
                  <a:pt x="237109" y="147574"/>
                </a:lnTo>
                <a:lnTo>
                  <a:pt x="237109" y="105028"/>
                </a:lnTo>
                <a:lnTo>
                  <a:pt x="307848" y="105028"/>
                </a:lnTo>
                <a:lnTo>
                  <a:pt x="307848" y="98933"/>
                </a:lnTo>
                <a:lnTo>
                  <a:pt x="312423" y="95503"/>
                </a:lnTo>
                <a:lnTo>
                  <a:pt x="265049" y="95503"/>
                </a:lnTo>
                <a:lnTo>
                  <a:pt x="223568" y="81488"/>
                </a:lnTo>
                <a:lnTo>
                  <a:pt x="216026" y="61467"/>
                </a:lnTo>
                <a:lnTo>
                  <a:pt x="216862" y="53913"/>
                </a:lnTo>
                <a:lnTo>
                  <a:pt x="254617" y="27749"/>
                </a:lnTo>
                <a:lnTo>
                  <a:pt x="265049" y="27177"/>
                </a:lnTo>
                <a:lnTo>
                  <a:pt x="312371" y="27177"/>
                </a:lnTo>
                <a:lnTo>
                  <a:pt x="311657" y="26542"/>
                </a:lnTo>
                <a:lnTo>
                  <a:pt x="302160" y="21135"/>
                </a:lnTo>
                <a:lnTo>
                  <a:pt x="291210" y="17287"/>
                </a:lnTo>
                <a:lnTo>
                  <a:pt x="278832" y="14987"/>
                </a:lnTo>
                <a:lnTo>
                  <a:pt x="265049" y="14224"/>
                </a:lnTo>
                <a:close/>
              </a:path>
              <a:path extrusionOk="0" h="188594" w="353695">
                <a:moveTo>
                  <a:pt x="307848" y="105028"/>
                </a:moveTo>
                <a:lnTo>
                  <a:pt x="293116" y="105028"/>
                </a:lnTo>
                <a:lnTo>
                  <a:pt x="293116" y="147574"/>
                </a:lnTo>
                <a:lnTo>
                  <a:pt x="307848" y="147574"/>
                </a:lnTo>
                <a:lnTo>
                  <a:pt x="307848" y="105028"/>
                </a:lnTo>
                <a:close/>
              </a:path>
              <a:path extrusionOk="0" h="188594" w="353695">
                <a:moveTo>
                  <a:pt x="293116" y="105028"/>
                </a:moveTo>
                <a:lnTo>
                  <a:pt x="237109" y="105028"/>
                </a:lnTo>
                <a:lnTo>
                  <a:pt x="243796" y="106622"/>
                </a:lnTo>
                <a:lnTo>
                  <a:pt x="250698" y="107775"/>
                </a:lnTo>
                <a:lnTo>
                  <a:pt x="257790" y="108475"/>
                </a:lnTo>
                <a:lnTo>
                  <a:pt x="265049" y="108712"/>
                </a:lnTo>
                <a:lnTo>
                  <a:pt x="272863" y="108475"/>
                </a:lnTo>
                <a:lnTo>
                  <a:pt x="280130" y="107775"/>
                </a:lnTo>
                <a:lnTo>
                  <a:pt x="286873" y="106622"/>
                </a:lnTo>
                <a:lnTo>
                  <a:pt x="293116" y="105028"/>
                </a:lnTo>
                <a:close/>
              </a:path>
              <a:path extrusionOk="0" h="188594" w="353695">
                <a:moveTo>
                  <a:pt x="312371" y="27177"/>
                </a:moveTo>
                <a:lnTo>
                  <a:pt x="265049" y="27177"/>
                </a:lnTo>
                <a:lnTo>
                  <a:pt x="275478" y="27749"/>
                </a:lnTo>
                <a:lnTo>
                  <a:pt x="284860" y="29463"/>
                </a:lnTo>
                <a:lnTo>
                  <a:pt x="313944" y="61467"/>
                </a:lnTo>
                <a:lnTo>
                  <a:pt x="313110" y="68966"/>
                </a:lnTo>
                <a:lnTo>
                  <a:pt x="275552" y="94934"/>
                </a:lnTo>
                <a:lnTo>
                  <a:pt x="265049" y="95503"/>
                </a:lnTo>
                <a:lnTo>
                  <a:pt x="312423" y="95503"/>
                </a:lnTo>
                <a:lnTo>
                  <a:pt x="317255" y="91882"/>
                </a:lnTo>
                <a:lnTo>
                  <a:pt x="323961" y="83296"/>
                </a:lnTo>
                <a:lnTo>
                  <a:pt x="327975" y="73161"/>
                </a:lnTo>
                <a:lnTo>
                  <a:pt x="329311" y="61467"/>
                </a:lnTo>
                <a:lnTo>
                  <a:pt x="328213" y="50867"/>
                </a:lnTo>
                <a:lnTo>
                  <a:pt x="324913" y="41528"/>
                </a:lnTo>
                <a:lnTo>
                  <a:pt x="319399" y="33428"/>
                </a:lnTo>
                <a:lnTo>
                  <a:pt x="312371" y="27177"/>
                </a:lnTo>
                <a:close/>
              </a:path>
              <a:path extrusionOk="0" h="188594" w="353695">
                <a:moveTo>
                  <a:pt x="121412" y="73787"/>
                </a:moveTo>
                <a:lnTo>
                  <a:pt x="114651" y="74787"/>
                </a:lnTo>
                <a:lnTo>
                  <a:pt x="107140" y="75501"/>
                </a:lnTo>
                <a:lnTo>
                  <a:pt x="98891" y="75930"/>
                </a:lnTo>
                <a:lnTo>
                  <a:pt x="89916" y="76073"/>
                </a:lnTo>
                <a:lnTo>
                  <a:pt x="0" y="76073"/>
                </a:lnTo>
                <a:lnTo>
                  <a:pt x="0" y="89026"/>
                </a:lnTo>
                <a:lnTo>
                  <a:pt x="88773" y="89026"/>
                </a:lnTo>
                <a:lnTo>
                  <a:pt x="99442" y="88862"/>
                </a:lnTo>
                <a:lnTo>
                  <a:pt x="108600" y="88376"/>
                </a:lnTo>
                <a:lnTo>
                  <a:pt x="116258" y="87580"/>
                </a:lnTo>
                <a:lnTo>
                  <a:pt x="122427" y="86487"/>
                </a:lnTo>
                <a:lnTo>
                  <a:pt x="121412" y="73787"/>
                </a:lnTo>
                <a:close/>
              </a:path>
              <a:path extrusionOk="0" h="188594" w="353695">
                <a:moveTo>
                  <a:pt x="39877" y="29972"/>
                </a:moveTo>
                <a:lnTo>
                  <a:pt x="25526" y="29972"/>
                </a:lnTo>
                <a:lnTo>
                  <a:pt x="27559" y="76073"/>
                </a:lnTo>
                <a:lnTo>
                  <a:pt x="41910" y="76073"/>
                </a:lnTo>
                <a:lnTo>
                  <a:pt x="39877" y="29972"/>
                </a:lnTo>
                <a:close/>
              </a:path>
              <a:path extrusionOk="0" h="188594" w="353695">
                <a:moveTo>
                  <a:pt x="92075" y="29972"/>
                </a:moveTo>
                <a:lnTo>
                  <a:pt x="77597" y="29972"/>
                </a:lnTo>
                <a:lnTo>
                  <a:pt x="75819" y="76073"/>
                </a:lnTo>
                <a:lnTo>
                  <a:pt x="89916" y="76073"/>
                </a:lnTo>
                <a:lnTo>
                  <a:pt x="92075" y="29972"/>
                </a:lnTo>
                <a:close/>
              </a:path>
              <a:path extrusionOk="0" h="188594" w="353695">
                <a:moveTo>
                  <a:pt x="112902" y="7747"/>
                </a:moveTo>
                <a:lnTo>
                  <a:pt x="4825" y="7747"/>
                </a:lnTo>
                <a:lnTo>
                  <a:pt x="4825" y="20700"/>
                </a:lnTo>
                <a:lnTo>
                  <a:pt x="112902" y="20700"/>
                </a:lnTo>
                <a:lnTo>
                  <a:pt x="112902" y="7747"/>
                </a:lnTo>
                <a:close/>
              </a:path>
              <a:path extrusionOk="0" h="188594" w="353695">
                <a:moveTo>
                  <a:pt x="151002" y="0"/>
                </a:moveTo>
                <a:lnTo>
                  <a:pt x="136144" y="0"/>
                </a:lnTo>
                <a:lnTo>
                  <a:pt x="136144" y="99440"/>
                </a:lnTo>
                <a:lnTo>
                  <a:pt x="151002" y="99440"/>
                </a:lnTo>
                <a:lnTo>
                  <a:pt x="151002" y="0"/>
                </a:ln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3"/>
          <p:cNvSpPr/>
          <p:nvPr/>
        </p:nvSpPr>
        <p:spPr>
          <a:xfrm>
            <a:off x="7564881" y="2802127"/>
            <a:ext cx="362839" cy="197358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3"/>
          <p:cNvSpPr/>
          <p:nvPr/>
        </p:nvSpPr>
        <p:spPr>
          <a:xfrm>
            <a:off x="781938" y="1318260"/>
            <a:ext cx="219710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0" y="279018"/>
                </a:lnTo>
                <a:lnTo>
                  <a:pt x="219100" y="139953"/>
                </a:lnTo>
                <a:lnTo>
                  <a:pt x="0" y="0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"/>
          <p:cNvSpPr/>
          <p:nvPr/>
        </p:nvSpPr>
        <p:spPr>
          <a:xfrm>
            <a:off x="775843" y="1312163"/>
            <a:ext cx="231775" cy="291465"/>
          </a:xfrm>
          <a:custGeom>
            <a:rect b="b" l="l" r="r" t="t"/>
            <a:pathLst>
              <a:path extrusionOk="0" h="291465" w="231775">
                <a:moveTo>
                  <a:pt x="6299" y="0"/>
                </a:moveTo>
                <a:lnTo>
                  <a:pt x="5219" y="0"/>
                </a:lnTo>
                <a:lnTo>
                  <a:pt x="4140" y="253"/>
                </a:lnTo>
                <a:lnTo>
                  <a:pt x="3162" y="762"/>
                </a:lnTo>
                <a:lnTo>
                  <a:pt x="1206" y="1905"/>
                </a:lnTo>
                <a:lnTo>
                  <a:pt x="0" y="3937"/>
                </a:lnTo>
                <a:lnTo>
                  <a:pt x="0" y="287274"/>
                </a:lnTo>
                <a:lnTo>
                  <a:pt x="1206" y="289306"/>
                </a:lnTo>
                <a:lnTo>
                  <a:pt x="3162" y="290449"/>
                </a:lnTo>
                <a:lnTo>
                  <a:pt x="5105" y="291464"/>
                </a:lnTo>
                <a:lnTo>
                  <a:pt x="7480" y="291464"/>
                </a:lnTo>
                <a:lnTo>
                  <a:pt x="9359" y="290195"/>
                </a:lnTo>
                <a:lnTo>
                  <a:pt x="34971" y="273938"/>
                </a:lnTo>
                <a:lnTo>
                  <a:pt x="12191" y="273938"/>
                </a:lnTo>
                <a:lnTo>
                  <a:pt x="12191" y="17272"/>
                </a:lnTo>
                <a:lnTo>
                  <a:pt x="34844" y="17272"/>
                </a:lnTo>
                <a:lnTo>
                  <a:pt x="9372" y="1015"/>
                </a:lnTo>
                <a:lnTo>
                  <a:pt x="8432" y="381"/>
                </a:lnTo>
                <a:lnTo>
                  <a:pt x="7365" y="126"/>
                </a:lnTo>
                <a:lnTo>
                  <a:pt x="6299" y="0"/>
                </a:lnTo>
                <a:close/>
              </a:path>
              <a:path extrusionOk="0" h="291465" w="231775">
                <a:moveTo>
                  <a:pt x="34844" y="17272"/>
                </a:moveTo>
                <a:lnTo>
                  <a:pt x="12191" y="17272"/>
                </a:lnTo>
                <a:lnTo>
                  <a:pt x="213842" y="145923"/>
                </a:lnTo>
                <a:lnTo>
                  <a:pt x="12191" y="273938"/>
                </a:lnTo>
                <a:lnTo>
                  <a:pt x="34971" y="273938"/>
                </a:lnTo>
                <a:lnTo>
                  <a:pt x="228460" y="151130"/>
                </a:lnTo>
                <a:lnTo>
                  <a:pt x="230225" y="149987"/>
                </a:lnTo>
                <a:lnTo>
                  <a:pt x="231292" y="148082"/>
                </a:lnTo>
                <a:lnTo>
                  <a:pt x="231292" y="143890"/>
                </a:lnTo>
                <a:lnTo>
                  <a:pt x="230225" y="141986"/>
                </a:lnTo>
                <a:lnTo>
                  <a:pt x="228472" y="140843"/>
                </a:lnTo>
                <a:lnTo>
                  <a:pt x="34844" y="17272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3"/>
          <p:cNvSpPr/>
          <p:nvPr/>
        </p:nvSpPr>
        <p:spPr>
          <a:xfrm>
            <a:off x="767295" y="1304163"/>
            <a:ext cx="219100" cy="278891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3"/>
          <p:cNvSpPr/>
          <p:nvPr/>
        </p:nvSpPr>
        <p:spPr>
          <a:xfrm>
            <a:off x="767295" y="1304163"/>
            <a:ext cx="219710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219100" y="139826"/>
                </a:lnTo>
                <a:lnTo>
                  <a:pt x="0" y="27889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929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3"/>
          <p:cNvSpPr/>
          <p:nvPr/>
        </p:nvSpPr>
        <p:spPr>
          <a:xfrm>
            <a:off x="3683508" y="790955"/>
            <a:ext cx="8204200" cy="0"/>
          </a:xfrm>
          <a:custGeom>
            <a:rect b="b" l="l" r="r" t="t"/>
            <a:pathLst>
              <a:path extrusionOk="0" h="120000" w="8204200">
                <a:moveTo>
                  <a:pt x="0" y="0"/>
                </a:moveTo>
                <a:lnTo>
                  <a:pt x="8204200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334772" y="226567"/>
            <a:ext cx="7423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334772" y="226567"/>
            <a:ext cx="7423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34772" y="226567"/>
            <a:ext cx="7423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450" y="1323594"/>
            <a:ext cx="9563100" cy="299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4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monologg/KoBigBird" TargetMode="External"/><Relationship Id="rId4" Type="http://schemas.openxmlformats.org/officeDocument/2006/relationships/hyperlink" Target="https://github.com/pytorch/fairseq/tree/main/examples/xlmr" TargetMode="External"/><Relationship Id="rId5" Type="http://schemas.openxmlformats.org/officeDocument/2006/relationships/hyperlink" Target="https://aihub.or.kr/aidata/86(%EA%B8%B0%EA%B3%84%EB%8F%85%ED%95%B4)" TargetMode="External"/><Relationship Id="rId6" Type="http://schemas.openxmlformats.org/officeDocument/2006/relationships/hyperlink" Target="https://aihub.or.kr/aidata/3071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jpg"/><Relationship Id="rId4" Type="http://schemas.openxmlformats.org/officeDocument/2006/relationships/image" Target="../media/image36.jpg"/><Relationship Id="rId5" Type="http://schemas.openxmlformats.org/officeDocument/2006/relationships/image" Target="../media/image3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hyperlink" Target="https://arxiv.org/abs/2007.14062" TargetMode="External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Relationship Id="rId4" Type="http://schemas.openxmlformats.org/officeDocument/2006/relationships/image" Target="../media/image2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/>
        </p:nvSpPr>
        <p:spPr>
          <a:xfrm>
            <a:off x="6400175" y="4047575"/>
            <a:ext cx="5389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8900">
            <a:spAutoFit/>
          </a:bodyPr>
          <a:lstStyle/>
          <a:p>
            <a:pPr indent="0" lvl="0" marL="7391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</a:t>
            </a:r>
            <a:r>
              <a:rPr b="1" lang="en-US" sz="24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en-US" sz="24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</a:t>
            </a:r>
            <a:endParaRPr b="0" i="0" sz="24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주형준</a:t>
            </a:r>
            <a:r>
              <a:rPr b="1" i="0" lang="en-US" sz="20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박</a:t>
            </a:r>
            <a:r>
              <a:rPr b="1" lang="en-US" sz="20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규현</a:t>
            </a:r>
            <a:r>
              <a:rPr b="1" i="0" lang="en-US" sz="20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이</a:t>
            </a:r>
            <a:r>
              <a:rPr b="1" lang="en-US" sz="20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원경</a:t>
            </a:r>
            <a:r>
              <a:rPr b="1" i="0" lang="en-US" sz="20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en-US" sz="20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고광연</a:t>
            </a:r>
            <a:r>
              <a:rPr b="1" i="0" lang="en-US" sz="20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en-US" sz="20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강가람, 유주현</a:t>
            </a:r>
            <a:endParaRPr b="0" i="0" sz="2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0" y="1514855"/>
            <a:ext cx="12191999" cy="23164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7"/>
          <p:cNvSpPr/>
          <p:nvPr/>
        </p:nvSpPr>
        <p:spPr>
          <a:xfrm>
            <a:off x="0" y="1580388"/>
            <a:ext cx="12192000" cy="2190115"/>
          </a:xfrm>
          <a:custGeom>
            <a:rect b="b" l="l" r="r" t="t"/>
            <a:pathLst>
              <a:path extrusionOk="0" h="2190115" w="12192000">
                <a:moveTo>
                  <a:pt x="0" y="2189988"/>
                </a:moveTo>
                <a:lnTo>
                  <a:pt x="12192000" y="2189988"/>
                </a:lnTo>
                <a:lnTo>
                  <a:pt x="12192000" y="0"/>
                </a:lnTo>
                <a:lnTo>
                  <a:pt x="0" y="0"/>
                </a:lnTo>
                <a:lnTo>
                  <a:pt x="0" y="2189988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7"/>
          <p:cNvSpPr txBox="1"/>
          <p:nvPr/>
        </p:nvSpPr>
        <p:spPr>
          <a:xfrm>
            <a:off x="188772" y="256412"/>
            <a:ext cx="1001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7"/>
          <p:cNvSpPr txBox="1"/>
          <p:nvPr>
            <p:ph type="title"/>
          </p:nvPr>
        </p:nvSpPr>
        <p:spPr>
          <a:xfrm>
            <a:off x="109728" y="1700783"/>
            <a:ext cx="11973000" cy="1924200"/>
          </a:xfrm>
          <a:prstGeom prst="rect">
            <a:avLst/>
          </a:prstGeom>
          <a:solidFill>
            <a:srgbClr val="F1F1F1"/>
          </a:solidFill>
          <a:ln cap="flat" cmpd="sng" w="15875">
            <a:solidFill>
              <a:srgbClr val="929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구름 자연어 처리 3기 프로젝트 2차 텍스트 분류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60" name="Google Shape;360;p16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16"/>
          <p:cNvSpPr txBox="1"/>
          <p:nvPr/>
        </p:nvSpPr>
        <p:spPr>
          <a:xfrm>
            <a:off x="773950" y="1085675"/>
            <a:ext cx="28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KoBigBird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25" y="1802275"/>
            <a:ext cx="8393224" cy="32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 txBox="1"/>
          <p:nvPr/>
        </p:nvSpPr>
        <p:spPr>
          <a:xfrm>
            <a:off x="773950" y="5385375"/>
            <a:ext cx="116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KoBigBird는 이러한 BigBird 모델을 이용해 한국어 처리를 더 잘 할 수 있도록 고안된 모델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17"/>
          <p:cNvSpPr/>
          <p:nvPr/>
        </p:nvSpPr>
        <p:spPr>
          <a:xfrm>
            <a:off x="830516" y="1318260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0" y="279018"/>
                </a:lnTo>
                <a:lnTo>
                  <a:pt x="219100" y="139953"/>
                </a:lnTo>
                <a:lnTo>
                  <a:pt x="0" y="0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" name="Google Shape;372;p17"/>
          <p:cNvSpPr/>
          <p:nvPr/>
        </p:nvSpPr>
        <p:spPr>
          <a:xfrm>
            <a:off x="824420" y="1312163"/>
            <a:ext cx="231775" cy="291465"/>
          </a:xfrm>
          <a:custGeom>
            <a:rect b="b" l="l" r="r" t="t"/>
            <a:pathLst>
              <a:path extrusionOk="0" h="291465" w="231775">
                <a:moveTo>
                  <a:pt x="6299" y="0"/>
                </a:moveTo>
                <a:lnTo>
                  <a:pt x="5232" y="0"/>
                </a:lnTo>
                <a:lnTo>
                  <a:pt x="4140" y="253"/>
                </a:lnTo>
                <a:lnTo>
                  <a:pt x="3162" y="762"/>
                </a:lnTo>
                <a:lnTo>
                  <a:pt x="1219" y="1905"/>
                </a:lnTo>
                <a:lnTo>
                  <a:pt x="0" y="3937"/>
                </a:lnTo>
                <a:lnTo>
                  <a:pt x="0" y="287274"/>
                </a:lnTo>
                <a:lnTo>
                  <a:pt x="1219" y="289306"/>
                </a:lnTo>
                <a:lnTo>
                  <a:pt x="3162" y="290449"/>
                </a:lnTo>
                <a:lnTo>
                  <a:pt x="5105" y="291464"/>
                </a:lnTo>
                <a:lnTo>
                  <a:pt x="7492" y="291464"/>
                </a:lnTo>
                <a:lnTo>
                  <a:pt x="9359" y="290195"/>
                </a:lnTo>
                <a:lnTo>
                  <a:pt x="34971" y="273938"/>
                </a:lnTo>
                <a:lnTo>
                  <a:pt x="12191" y="273938"/>
                </a:lnTo>
                <a:lnTo>
                  <a:pt x="12191" y="17272"/>
                </a:lnTo>
                <a:lnTo>
                  <a:pt x="34844" y="17272"/>
                </a:lnTo>
                <a:lnTo>
                  <a:pt x="9372" y="1015"/>
                </a:lnTo>
                <a:lnTo>
                  <a:pt x="8445" y="381"/>
                </a:lnTo>
                <a:lnTo>
                  <a:pt x="7378" y="126"/>
                </a:lnTo>
                <a:lnTo>
                  <a:pt x="6299" y="0"/>
                </a:lnTo>
                <a:close/>
              </a:path>
              <a:path extrusionOk="0" h="291465" w="231775">
                <a:moveTo>
                  <a:pt x="34844" y="17272"/>
                </a:moveTo>
                <a:lnTo>
                  <a:pt x="12191" y="17272"/>
                </a:lnTo>
                <a:lnTo>
                  <a:pt x="213842" y="145923"/>
                </a:lnTo>
                <a:lnTo>
                  <a:pt x="12191" y="273938"/>
                </a:lnTo>
                <a:lnTo>
                  <a:pt x="34971" y="273938"/>
                </a:lnTo>
                <a:lnTo>
                  <a:pt x="228460" y="151130"/>
                </a:lnTo>
                <a:lnTo>
                  <a:pt x="230225" y="149987"/>
                </a:lnTo>
                <a:lnTo>
                  <a:pt x="231292" y="148082"/>
                </a:lnTo>
                <a:lnTo>
                  <a:pt x="231292" y="143890"/>
                </a:lnTo>
                <a:lnTo>
                  <a:pt x="230238" y="141986"/>
                </a:lnTo>
                <a:lnTo>
                  <a:pt x="34844" y="17272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17"/>
          <p:cNvSpPr/>
          <p:nvPr/>
        </p:nvSpPr>
        <p:spPr>
          <a:xfrm>
            <a:off x="815886" y="1304163"/>
            <a:ext cx="219000" cy="27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17"/>
          <p:cNvSpPr/>
          <p:nvPr/>
        </p:nvSpPr>
        <p:spPr>
          <a:xfrm>
            <a:off x="815886" y="1304163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219087" y="139826"/>
                </a:lnTo>
                <a:lnTo>
                  <a:pt x="0" y="27889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929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17"/>
          <p:cNvSpPr txBox="1"/>
          <p:nvPr/>
        </p:nvSpPr>
        <p:spPr>
          <a:xfrm>
            <a:off x="1297350" y="1246950"/>
            <a:ext cx="104061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ELECTRA(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fficiently </a:t>
            </a:r>
            <a:r>
              <a:rPr b="1" lang="en-US" sz="2000">
                <a:solidFill>
                  <a:schemeClr val="dk1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earning an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ncoder that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lassifies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oken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eplacements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ccurately)</a:t>
            </a:r>
            <a:endParaRPr b="1" sz="20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6225" lvl="0" marL="342900" marR="104775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구글 리서치 팀이 ICIR 2020에서 발표한 새로운 pre-training 기법을 적용한 language model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104775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BERT는 masked language modeling(MLM) 태스크를 통해 pre-training을 하는데, 이는 학습 시 상당히 많은 계산량을 필요로 함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104775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해당 논문에서는 Replaced Token Detection(RTD)라는 새로운 pre-training 태스크를 제안함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104775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기존 MLM보다 효율적이며 동일한 model size, data, compute에서 BERT 및 XLNet과 같은 방법보다 우수함을 보임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5330525" y="6153000"/>
            <a:ext cx="139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78" name="Google Shape;3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225" y="4200775"/>
            <a:ext cx="4121999" cy="21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600" y="4290650"/>
            <a:ext cx="5197624" cy="20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7"/>
          <p:cNvSpPr txBox="1"/>
          <p:nvPr/>
        </p:nvSpPr>
        <p:spPr>
          <a:xfrm>
            <a:off x="4357075" y="6516425"/>
            <a:ext cx="787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Clark, Kevin, et al. "Electra: Pre-training text encoders as discriminators rather than generators." </a:t>
            </a:r>
            <a:r>
              <a:rPr i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arXiv:2003.10555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(2020).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Google Shape;387;p18"/>
          <p:cNvSpPr/>
          <p:nvPr/>
        </p:nvSpPr>
        <p:spPr>
          <a:xfrm>
            <a:off x="830516" y="1318260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0" y="279018"/>
                </a:lnTo>
                <a:lnTo>
                  <a:pt x="219100" y="139953"/>
                </a:lnTo>
                <a:lnTo>
                  <a:pt x="0" y="0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18"/>
          <p:cNvSpPr/>
          <p:nvPr/>
        </p:nvSpPr>
        <p:spPr>
          <a:xfrm>
            <a:off x="824420" y="1312163"/>
            <a:ext cx="231775" cy="291465"/>
          </a:xfrm>
          <a:custGeom>
            <a:rect b="b" l="l" r="r" t="t"/>
            <a:pathLst>
              <a:path extrusionOk="0" h="291465" w="231775">
                <a:moveTo>
                  <a:pt x="6299" y="0"/>
                </a:moveTo>
                <a:lnTo>
                  <a:pt x="5232" y="0"/>
                </a:lnTo>
                <a:lnTo>
                  <a:pt x="4140" y="253"/>
                </a:lnTo>
                <a:lnTo>
                  <a:pt x="3162" y="762"/>
                </a:lnTo>
                <a:lnTo>
                  <a:pt x="1219" y="1905"/>
                </a:lnTo>
                <a:lnTo>
                  <a:pt x="0" y="3937"/>
                </a:lnTo>
                <a:lnTo>
                  <a:pt x="0" y="287274"/>
                </a:lnTo>
                <a:lnTo>
                  <a:pt x="1219" y="289306"/>
                </a:lnTo>
                <a:lnTo>
                  <a:pt x="3162" y="290449"/>
                </a:lnTo>
                <a:lnTo>
                  <a:pt x="5105" y="291464"/>
                </a:lnTo>
                <a:lnTo>
                  <a:pt x="7492" y="291464"/>
                </a:lnTo>
                <a:lnTo>
                  <a:pt x="9359" y="290195"/>
                </a:lnTo>
                <a:lnTo>
                  <a:pt x="34971" y="273938"/>
                </a:lnTo>
                <a:lnTo>
                  <a:pt x="12191" y="273938"/>
                </a:lnTo>
                <a:lnTo>
                  <a:pt x="12191" y="17272"/>
                </a:lnTo>
                <a:lnTo>
                  <a:pt x="34844" y="17272"/>
                </a:lnTo>
                <a:lnTo>
                  <a:pt x="9372" y="1015"/>
                </a:lnTo>
                <a:lnTo>
                  <a:pt x="8445" y="381"/>
                </a:lnTo>
                <a:lnTo>
                  <a:pt x="7378" y="126"/>
                </a:lnTo>
                <a:lnTo>
                  <a:pt x="6299" y="0"/>
                </a:lnTo>
                <a:close/>
              </a:path>
              <a:path extrusionOk="0" h="291465" w="231775">
                <a:moveTo>
                  <a:pt x="34844" y="17272"/>
                </a:moveTo>
                <a:lnTo>
                  <a:pt x="12191" y="17272"/>
                </a:lnTo>
                <a:lnTo>
                  <a:pt x="213842" y="145923"/>
                </a:lnTo>
                <a:lnTo>
                  <a:pt x="12191" y="273938"/>
                </a:lnTo>
                <a:lnTo>
                  <a:pt x="34971" y="273938"/>
                </a:lnTo>
                <a:lnTo>
                  <a:pt x="228460" y="151130"/>
                </a:lnTo>
                <a:lnTo>
                  <a:pt x="230225" y="149987"/>
                </a:lnTo>
                <a:lnTo>
                  <a:pt x="231292" y="148082"/>
                </a:lnTo>
                <a:lnTo>
                  <a:pt x="231292" y="143890"/>
                </a:lnTo>
                <a:lnTo>
                  <a:pt x="230238" y="141986"/>
                </a:lnTo>
                <a:lnTo>
                  <a:pt x="34844" y="17272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18"/>
          <p:cNvSpPr/>
          <p:nvPr/>
        </p:nvSpPr>
        <p:spPr>
          <a:xfrm>
            <a:off x="815886" y="1304163"/>
            <a:ext cx="219000" cy="27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18"/>
          <p:cNvSpPr/>
          <p:nvPr/>
        </p:nvSpPr>
        <p:spPr>
          <a:xfrm>
            <a:off x="815886" y="1304163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219087" y="139826"/>
                </a:lnTo>
                <a:lnTo>
                  <a:pt x="0" y="27889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929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18"/>
          <p:cNvSpPr txBox="1"/>
          <p:nvPr/>
        </p:nvSpPr>
        <p:spPr>
          <a:xfrm>
            <a:off x="1297350" y="1246950"/>
            <a:ext cx="104061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ELECTRA(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fficiently </a:t>
            </a:r>
            <a:r>
              <a:rPr b="1" lang="en-US" sz="2000">
                <a:solidFill>
                  <a:schemeClr val="dk1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earning an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ncoder that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lassifies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oken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eplacements </a:t>
            </a:r>
            <a:r>
              <a:rPr b="1" lang="en-US" sz="2000">
                <a:solidFill>
                  <a:srgbClr val="3A3838"/>
                </a:solidFill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b="1" lang="en-US" sz="20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ccurately)</a:t>
            </a:r>
            <a:endParaRPr b="1" sz="20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marR="104775" rtl="0" algn="l"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Replaced Token Detection(RTD)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104775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Generator를 통해 실제 Input의 일부 token을 그럴싸한 가짜 token으로 바꿈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104775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각 token이 실제 Input에 있는 original token인지 replaced token인지 discriminator가 이진 분류로 학습함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104775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BERT 모델의 Input의 15%가 아닌 모든 token에 대해서 학습하기 때문에 성능적으로 매우 효과적임을 보임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283" y="4267200"/>
            <a:ext cx="476511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/>
          <p:nvPr/>
        </p:nvSpPr>
        <p:spPr>
          <a:xfrm>
            <a:off x="786269" y="1321180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0" y="278892"/>
                </a:lnTo>
                <a:lnTo>
                  <a:pt x="219100" y="139827"/>
                </a:lnTo>
                <a:lnTo>
                  <a:pt x="0" y="0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Google Shape;399;p19"/>
          <p:cNvSpPr/>
          <p:nvPr/>
        </p:nvSpPr>
        <p:spPr>
          <a:xfrm>
            <a:off x="780173" y="1314958"/>
            <a:ext cx="231775" cy="291465"/>
          </a:xfrm>
          <a:custGeom>
            <a:rect b="b" l="l" r="r" t="t"/>
            <a:pathLst>
              <a:path extrusionOk="0" h="291465" w="231775">
                <a:moveTo>
                  <a:pt x="5232" y="0"/>
                </a:moveTo>
                <a:lnTo>
                  <a:pt x="4140" y="253"/>
                </a:lnTo>
                <a:lnTo>
                  <a:pt x="3162" y="762"/>
                </a:lnTo>
                <a:lnTo>
                  <a:pt x="1219" y="1904"/>
                </a:lnTo>
                <a:lnTo>
                  <a:pt x="0" y="3937"/>
                </a:lnTo>
                <a:lnTo>
                  <a:pt x="0" y="287274"/>
                </a:lnTo>
                <a:lnTo>
                  <a:pt x="1206" y="289432"/>
                </a:lnTo>
                <a:lnTo>
                  <a:pt x="5105" y="291464"/>
                </a:lnTo>
                <a:lnTo>
                  <a:pt x="7493" y="291464"/>
                </a:lnTo>
                <a:lnTo>
                  <a:pt x="9359" y="290194"/>
                </a:lnTo>
                <a:lnTo>
                  <a:pt x="34771" y="274065"/>
                </a:lnTo>
                <a:lnTo>
                  <a:pt x="12192" y="274065"/>
                </a:lnTo>
                <a:lnTo>
                  <a:pt x="12192" y="17271"/>
                </a:lnTo>
                <a:lnTo>
                  <a:pt x="34844" y="17271"/>
                </a:lnTo>
                <a:lnTo>
                  <a:pt x="9372" y="1015"/>
                </a:lnTo>
                <a:lnTo>
                  <a:pt x="8432" y="380"/>
                </a:lnTo>
                <a:lnTo>
                  <a:pt x="7378" y="126"/>
                </a:lnTo>
                <a:lnTo>
                  <a:pt x="6299" y="126"/>
                </a:lnTo>
                <a:lnTo>
                  <a:pt x="5232" y="0"/>
                </a:lnTo>
                <a:close/>
              </a:path>
              <a:path extrusionOk="0" h="291465" w="231775">
                <a:moveTo>
                  <a:pt x="34844" y="17271"/>
                </a:moveTo>
                <a:lnTo>
                  <a:pt x="12192" y="17271"/>
                </a:lnTo>
                <a:lnTo>
                  <a:pt x="213842" y="146050"/>
                </a:lnTo>
                <a:lnTo>
                  <a:pt x="12192" y="274065"/>
                </a:lnTo>
                <a:lnTo>
                  <a:pt x="34771" y="274065"/>
                </a:lnTo>
                <a:lnTo>
                  <a:pt x="228460" y="151129"/>
                </a:lnTo>
                <a:lnTo>
                  <a:pt x="230225" y="149987"/>
                </a:lnTo>
                <a:lnTo>
                  <a:pt x="231292" y="148081"/>
                </a:lnTo>
                <a:lnTo>
                  <a:pt x="231292" y="143890"/>
                </a:lnTo>
                <a:lnTo>
                  <a:pt x="230238" y="141986"/>
                </a:lnTo>
                <a:lnTo>
                  <a:pt x="34844" y="17271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19"/>
          <p:cNvSpPr/>
          <p:nvPr/>
        </p:nvSpPr>
        <p:spPr>
          <a:xfrm>
            <a:off x="771626" y="1306957"/>
            <a:ext cx="219000" cy="27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19"/>
          <p:cNvSpPr/>
          <p:nvPr/>
        </p:nvSpPr>
        <p:spPr>
          <a:xfrm>
            <a:off x="771626" y="1306957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219100" y="139826"/>
                </a:lnTo>
                <a:lnTo>
                  <a:pt x="0" y="2790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929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" name="Google Shape;402;p19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1153125" y="1307875"/>
            <a:ext cx="3834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199390" rtl="0" algn="l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None/>
            </a:pP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Tokenizer</a:t>
            </a: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 활용</a:t>
            </a:r>
            <a:endParaRPr b="1" i="0" sz="22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19"/>
          <p:cNvSpPr txBox="1"/>
          <p:nvPr/>
        </p:nvSpPr>
        <p:spPr>
          <a:xfrm>
            <a:off x="6868250" y="2209625"/>
            <a:ext cx="4790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truncation=</a:t>
            </a:r>
            <a:r>
              <a:rPr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’only_second’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2번째 token type을 가진 token들만 길이를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max_length에 맞춰줌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stride  = </a:t>
            </a:r>
            <a:r>
              <a:rPr lang="en-US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50</a:t>
            </a:r>
            <a:endParaRPr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지정된 길이만큼 token을 겹쳐 truncation을 실행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return_overflowing_tokens = </a:t>
            </a:r>
            <a:r>
              <a:rPr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endParaRPr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max_length를 넘어가서 truncation 되는 token들을 반환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return_offsets_mapping = </a:t>
            </a:r>
            <a:r>
              <a:rPr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endParaRPr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문장에서의 token들의 position을 자동으로 mapping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7" name="Google Shape;4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224" y="2318850"/>
            <a:ext cx="4846075" cy="28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/>
          <p:nvPr/>
        </p:nvSpPr>
        <p:spPr>
          <a:xfrm>
            <a:off x="786269" y="1321180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0" y="278892"/>
                </a:lnTo>
                <a:lnTo>
                  <a:pt x="219100" y="139827"/>
                </a:lnTo>
                <a:lnTo>
                  <a:pt x="0" y="0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20"/>
          <p:cNvSpPr/>
          <p:nvPr/>
        </p:nvSpPr>
        <p:spPr>
          <a:xfrm>
            <a:off x="780173" y="1314958"/>
            <a:ext cx="231775" cy="291465"/>
          </a:xfrm>
          <a:custGeom>
            <a:rect b="b" l="l" r="r" t="t"/>
            <a:pathLst>
              <a:path extrusionOk="0" h="291465" w="231775">
                <a:moveTo>
                  <a:pt x="5232" y="0"/>
                </a:moveTo>
                <a:lnTo>
                  <a:pt x="4140" y="253"/>
                </a:lnTo>
                <a:lnTo>
                  <a:pt x="3162" y="762"/>
                </a:lnTo>
                <a:lnTo>
                  <a:pt x="1219" y="1904"/>
                </a:lnTo>
                <a:lnTo>
                  <a:pt x="0" y="3937"/>
                </a:lnTo>
                <a:lnTo>
                  <a:pt x="0" y="287274"/>
                </a:lnTo>
                <a:lnTo>
                  <a:pt x="1206" y="289432"/>
                </a:lnTo>
                <a:lnTo>
                  <a:pt x="5105" y="291464"/>
                </a:lnTo>
                <a:lnTo>
                  <a:pt x="7493" y="291464"/>
                </a:lnTo>
                <a:lnTo>
                  <a:pt x="9359" y="290194"/>
                </a:lnTo>
                <a:lnTo>
                  <a:pt x="34771" y="274065"/>
                </a:lnTo>
                <a:lnTo>
                  <a:pt x="12192" y="274065"/>
                </a:lnTo>
                <a:lnTo>
                  <a:pt x="12192" y="17271"/>
                </a:lnTo>
                <a:lnTo>
                  <a:pt x="34844" y="17271"/>
                </a:lnTo>
                <a:lnTo>
                  <a:pt x="9372" y="1015"/>
                </a:lnTo>
                <a:lnTo>
                  <a:pt x="8432" y="380"/>
                </a:lnTo>
                <a:lnTo>
                  <a:pt x="7378" y="126"/>
                </a:lnTo>
                <a:lnTo>
                  <a:pt x="6299" y="126"/>
                </a:lnTo>
                <a:lnTo>
                  <a:pt x="5232" y="0"/>
                </a:lnTo>
                <a:close/>
              </a:path>
              <a:path extrusionOk="0" h="291465" w="231775">
                <a:moveTo>
                  <a:pt x="34844" y="17271"/>
                </a:moveTo>
                <a:lnTo>
                  <a:pt x="12192" y="17271"/>
                </a:lnTo>
                <a:lnTo>
                  <a:pt x="213842" y="146050"/>
                </a:lnTo>
                <a:lnTo>
                  <a:pt x="12192" y="274065"/>
                </a:lnTo>
                <a:lnTo>
                  <a:pt x="34771" y="274065"/>
                </a:lnTo>
                <a:lnTo>
                  <a:pt x="228460" y="151129"/>
                </a:lnTo>
                <a:lnTo>
                  <a:pt x="230225" y="149987"/>
                </a:lnTo>
                <a:lnTo>
                  <a:pt x="231292" y="148081"/>
                </a:lnTo>
                <a:lnTo>
                  <a:pt x="231292" y="143890"/>
                </a:lnTo>
                <a:lnTo>
                  <a:pt x="230238" y="141986"/>
                </a:lnTo>
                <a:lnTo>
                  <a:pt x="34844" y="17271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20"/>
          <p:cNvSpPr/>
          <p:nvPr/>
        </p:nvSpPr>
        <p:spPr>
          <a:xfrm>
            <a:off x="771626" y="1306957"/>
            <a:ext cx="219000" cy="27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20"/>
          <p:cNvSpPr/>
          <p:nvPr/>
        </p:nvSpPr>
        <p:spPr>
          <a:xfrm>
            <a:off x="771626" y="1306957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219100" y="139826"/>
                </a:lnTo>
                <a:lnTo>
                  <a:pt x="0" y="2790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929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20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417" name="Google Shape;417;p20"/>
          <p:cNvSpPr txBox="1"/>
          <p:nvPr/>
        </p:nvSpPr>
        <p:spPr>
          <a:xfrm>
            <a:off x="869750" y="1038950"/>
            <a:ext cx="3470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76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AI_hub data</a:t>
            </a:r>
            <a:endParaRPr sz="19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199390" rtl="0" algn="l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20" name="Google Shape;4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6900"/>
            <a:ext cx="11887201" cy="379149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0"/>
          <p:cNvSpPr txBox="1"/>
          <p:nvPr/>
        </p:nvSpPr>
        <p:spPr>
          <a:xfrm>
            <a:off x="4614750" y="6169875"/>
            <a:ext cx="33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&lt;AI_hub 도서자료 기계독해 데이터셋&gt;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/>
          <p:nvPr/>
        </p:nvSpPr>
        <p:spPr>
          <a:xfrm>
            <a:off x="786269" y="1321180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0" y="278892"/>
                </a:lnTo>
                <a:lnTo>
                  <a:pt x="219100" y="139827"/>
                </a:lnTo>
                <a:lnTo>
                  <a:pt x="0" y="0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" name="Google Shape;427;p21"/>
          <p:cNvSpPr/>
          <p:nvPr/>
        </p:nvSpPr>
        <p:spPr>
          <a:xfrm>
            <a:off x="780173" y="1314958"/>
            <a:ext cx="231775" cy="291465"/>
          </a:xfrm>
          <a:custGeom>
            <a:rect b="b" l="l" r="r" t="t"/>
            <a:pathLst>
              <a:path extrusionOk="0" h="291465" w="231775">
                <a:moveTo>
                  <a:pt x="5232" y="0"/>
                </a:moveTo>
                <a:lnTo>
                  <a:pt x="4140" y="253"/>
                </a:lnTo>
                <a:lnTo>
                  <a:pt x="3162" y="762"/>
                </a:lnTo>
                <a:lnTo>
                  <a:pt x="1219" y="1904"/>
                </a:lnTo>
                <a:lnTo>
                  <a:pt x="0" y="3937"/>
                </a:lnTo>
                <a:lnTo>
                  <a:pt x="0" y="287274"/>
                </a:lnTo>
                <a:lnTo>
                  <a:pt x="1206" y="289432"/>
                </a:lnTo>
                <a:lnTo>
                  <a:pt x="5105" y="291464"/>
                </a:lnTo>
                <a:lnTo>
                  <a:pt x="7493" y="291464"/>
                </a:lnTo>
                <a:lnTo>
                  <a:pt x="9359" y="290194"/>
                </a:lnTo>
                <a:lnTo>
                  <a:pt x="34771" y="274065"/>
                </a:lnTo>
                <a:lnTo>
                  <a:pt x="12192" y="274065"/>
                </a:lnTo>
                <a:lnTo>
                  <a:pt x="12192" y="17271"/>
                </a:lnTo>
                <a:lnTo>
                  <a:pt x="34844" y="17271"/>
                </a:lnTo>
                <a:lnTo>
                  <a:pt x="9372" y="1015"/>
                </a:lnTo>
                <a:lnTo>
                  <a:pt x="8432" y="380"/>
                </a:lnTo>
                <a:lnTo>
                  <a:pt x="7378" y="126"/>
                </a:lnTo>
                <a:lnTo>
                  <a:pt x="6299" y="126"/>
                </a:lnTo>
                <a:lnTo>
                  <a:pt x="5232" y="0"/>
                </a:lnTo>
                <a:close/>
              </a:path>
              <a:path extrusionOk="0" h="291465" w="231775">
                <a:moveTo>
                  <a:pt x="34844" y="17271"/>
                </a:moveTo>
                <a:lnTo>
                  <a:pt x="12192" y="17271"/>
                </a:lnTo>
                <a:lnTo>
                  <a:pt x="213842" y="146050"/>
                </a:lnTo>
                <a:lnTo>
                  <a:pt x="12192" y="274065"/>
                </a:lnTo>
                <a:lnTo>
                  <a:pt x="34771" y="274065"/>
                </a:lnTo>
                <a:lnTo>
                  <a:pt x="228460" y="151129"/>
                </a:lnTo>
                <a:lnTo>
                  <a:pt x="230225" y="149987"/>
                </a:lnTo>
                <a:lnTo>
                  <a:pt x="231292" y="148081"/>
                </a:lnTo>
                <a:lnTo>
                  <a:pt x="231292" y="143890"/>
                </a:lnTo>
                <a:lnTo>
                  <a:pt x="230238" y="141986"/>
                </a:lnTo>
                <a:lnTo>
                  <a:pt x="34844" y="17271"/>
                </a:lnTo>
                <a:close/>
              </a:path>
            </a:pathLst>
          </a:custGeom>
          <a:solidFill>
            <a:srgbClr val="9294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21"/>
          <p:cNvSpPr/>
          <p:nvPr/>
        </p:nvSpPr>
        <p:spPr>
          <a:xfrm>
            <a:off x="771626" y="1306957"/>
            <a:ext cx="219000" cy="27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Google Shape;429;p21"/>
          <p:cNvSpPr/>
          <p:nvPr/>
        </p:nvSpPr>
        <p:spPr>
          <a:xfrm>
            <a:off x="771626" y="1306957"/>
            <a:ext cx="219709" cy="279400"/>
          </a:xfrm>
          <a:custGeom>
            <a:rect b="b" l="l" r="r" t="t"/>
            <a:pathLst>
              <a:path extrusionOk="0" h="279400" w="219709">
                <a:moveTo>
                  <a:pt x="0" y="0"/>
                </a:moveTo>
                <a:lnTo>
                  <a:pt x="219100" y="139826"/>
                </a:lnTo>
                <a:lnTo>
                  <a:pt x="0" y="2790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929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" name="Google Shape;430;p21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869750" y="1038950"/>
            <a:ext cx="3470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76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AI_hub data</a:t>
            </a:r>
            <a:endParaRPr sz="19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199390" rtl="0" algn="l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4" name="Google Shape;4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8600"/>
            <a:ext cx="11887200" cy="427842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1"/>
          <p:cNvSpPr txBox="1"/>
          <p:nvPr/>
        </p:nvSpPr>
        <p:spPr>
          <a:xfrm>
            <a:off x="4661400" y="6217025"/>
            <a:ext cx="25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AI_hub 기계독해 데이터셋&gt;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/>
          <p:nvPr/>
        </p:nvSpPr>
        <p:spPr>
          <a:xfrm>
            <a:off x="738875" y="1020575"/>
            <a:ext cx="34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452A"/>
                </a:solidFill>
                <a:highlight>
                  <a:srgbClr val="EDEBE9"/>
                </a:highlight>
                <a:latin typeface="Do Hyeon"/>
                <a:ea typeface="Do Hyeon"/>
                <a:cs typeface="Do Hyeon"/>
                <a:sym typeface="Do Hyeon"/>
              </a:rPr>
              <a:t>Ensemble Baseline Code</a:t>
            </a:r>
            <a:endParaRPr b="1" sz="2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22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43" name="Google Shape;443;p22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444" name="Google Shape;4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1702675"/>
            <a:ext cx="109632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75" y="3821300"/>
            <a:ext cx="10963276" cy="26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/>
          <p:nvPr/>
        </p:nvSpPr>
        <p:spPr>
          <a:xfrm>
            <a:off x="738875" y="1020575"/>
            <a:ext cx="34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452A"/>
                </a:solidFill>
                <a:highlight>
                  <a:srgbClr val="EDEBE9"/>
                </a:highlight>
                <a:latin typeface="Do Hyeon"/>
                <a:ea typeface="Do Hyeon"/>
                <a:cs typeface="Do Hyeon"/>
                <a:sym typeface="Do Hyeon"/>
              </a:rPr>
              <a:t>Ensemble Advanced Code</a:t>
            </a:r>
            <a:endParaRPr b="1" sz="2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23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3" name="Google Shape;453;p23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454" name="Google Shape;4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313" y="1297266"/>
            <a:ext cx="564832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/>
        </p:nvSpPr>
        <p:spPr>
          <a:xfrm>
            <a:off x="738875" y="1020575"/>
            <a:ext cx="34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452A"/>
                </a:solidFill>
                <a:highlight>
                  <a:srgbClr val="EDEBE9"/>
                </a:highlight>
                <a:latin typeface="Do Hyeon"/>
                <a:ea typeface="Do Hyeon"/>
                <a:cs typeface="Do Hyeon"/>
                <a:sym typeface="Do Hyeon"/>
              </a:rPr>
              <a:t>Ensemble Advanced Code</a:t>
            </a:r>
            <a:endParaRPr b="1" sz="2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" name="Google Shape;461;p24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2" name="Google Shape;462;p24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463" name="Google Shape;4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75" y="1974276"/>
            <a:ext cx="11431051" cy="3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25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0" name="Google Shape;470;p25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471" name="Google Shape;4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562100"/>
            <a:ext cx="116490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9496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8"/>
          <p:cNvSpPr txBox="1"/>
          <p:nvPr/>
        </p:nvSpPr>
        <p:spPr>
          <a:xfrm>
            <a:off x="188772" y="256412"/>
            <a:ext cx="5619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848775" y="2160106"/>
            <a:ext cx="71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02. 프로젝트 팀 구성 및 역할</a:t>
            </a:r>
            <a:endParaRPr b="1" sz="2800"/>
          </a:p>
        </p:txBody>
      </p:sp>
      <p:sp>
        <p:nvSpPr>
          <p:cNvPr id="269" name="Google Shape;269;p8"/>
          <p:cNvSpPr txBox="1"/>
          <p:nvPr/>
        </p:nvSpPr>
        <p:spPr>
          <a:xfrm>
            <a:off x="848775" y="2995175"/>
            <a:ext cx="46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03. 프로젝트 진행 프로세스</a:t>
            </a:r>
            <a:endParaRPr b="1" sz="2800"/>
          </a:p>
        </p:txBody>
      </p:sp>
      <p:sp>
        <p:nvSpPr>
          <p:cNvPr id="270" name="Google Shape;270;p8"/>
          <p:cNvSpPr txBox="1"/>
          <p:nvPr/>
        </p:nvSpPr>
        <p:spPr>
          <a:xfrm>
            <a:off x="848775" y="3805475"/>
            <a:ext cx="316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04. 프로젝트 결과</a:t>
            </a:r>
            <a:endParaRPr b="1" sz="2800"/>
          </a:p>
        </p:txBody>
      </p:sp>
      <p:sp>
        <p:nvSpPr>
          <p:cNvPr id="271" name="Google Shape;271;p8"/>
          <p:cNvSpPr txBox="1"/>
          <p:nvPr/>
        </p:nvSpPr>
        <p:spPr>
          <a:xfrm>
            <a:off x="848775" y="4648200"/>
            <a:ext cx="37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05. 자체 평가 및 보완</a:t>
            </a:r>
            <a:endParaRPr b="1" sz="2800"/>
          </a:p>
        </p:txBody>
      </p:sp>
      <p:sp>
        <p:nvSpPr>
          <p:cNvPr id="272" name="Google Shape;272;p8"/>
          <p:cNvSpPr txBox="1"/>
          <p:nvPr/>
        </p:nvSpPr>
        <p:spPr>
          <a:xfrm>
            <a:off x="848775" y="1321906"/>
            <a:ext cx="71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01. 프로젝트 개요</a:t>
            </a:r>
            <a:endParaRPr b="1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 txBox="1"/>
          <p:nvPr/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3936491" y="790955"/>
            <a:ext cx="7952740" cy="0"/>
          </a:xfrm>
          <a:custGeom>
            <a:rect b="b" l="l" r="r" t="t"/>
            <a:pathLst>
              <a:path extrusionOk="0" h="120000" w="7952740">
                <a:moveTo>
                  <a:pt x="0" y="0"/>
                </a:moveTo>
                <a:lnTo>
                  <a:pt x="795223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" name="Google Shape;478;p26"/>
          <p:cNvSpPr txBox="1"/>
          <p:nvPr/>
        </p:nvSpPr>
        <p:spPr>
          <a:xfrm>
            <a:off x="959850" y="914475"/>
            <a:ext cx="102723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900">
                <a:latin typeface="Do Hyeon"/>
                <a:ea typeface="Do Hyeon"/>
                <a:cs typeface="Do Hyeon"/>
                <a:sym typeface="Do Hyeon"/>
              </a:rPr>
              <a:t>주형준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:  처음에 생각했던 결과보다 훨씬 더 좋은 결과가 나와서 놀랐다. 첫 주에 베이스라인 코드 짜고  디버깅 할 때는 정말 절망적이어서 걱정이 컸는데 생각보다 정말 잘 되서 다행이다. 하이퍼파라미터 튜닝을 많이 못한건 조금 아쉬운 요소인거 같다. 허깅페이스에 한국어 사전학습 모델 올리시는 분들이 존경스럽다.(monologg님은 신이야…!)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900">
                <a:latin typeface="Do Hyeon"/>
                <a:ea typeface="Do Hyeon"/>
                <a:cs typeface="Do Hyeon"/>
                <a:sym typeface="Do Hyeon"/>
              </a:rPr>
              <a:t>이원경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프로젝트를 진행하면서 NLP에 사용되는 다양한 모델들을 접하고 나아가 직접 사용해 볼 수 있어서 매우 유익했다. 다만 모델에 집중한 나머지 하이퍼파라미터 튜닝에 신경을 많이 쓰지 못한 것이 아쉽고 역시나 앙상블은 위대하다는 것을 다시 한 번 느꼈다.(갓상블..!!)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800">
                <a:latin typeface="Do Hyeon"/>
                <a:ea typeface="Do Hyeon"/>
                <a:cs typeface="Do Hyeon"/>
                <a:sym typeface="Do Hyeon"/>
              </a:rPr>
              <a:t>고광연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input data가 큰 task이다 보니, 학습시간에 오랜 시간이 걸렸으며, hyper parameter들을 세밀하게 조정해보지 못한 부분이 아쉬웠다. 그러나 그 이외에 데이터를 더 추가해본다던지, 여러 모델을 검색해서 가져다 써보며, 앙상블을 시도해서 점수를 올렸다는 것에 큰 의의가 있다고 생각된다.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800">
                <a:latin typeface="Do Hyeon"/>
                <a:ea typeface="Do Hyeon"/>
                <a:cs typeface="Do Hyeon"/>
                <a:sym typeface="Do Hyeon"/>
              </a:rPr>
              <a:t>강가람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기존 Baseline을 기반으로 코드를 짜보려 했으나 기존에 많이 해보았던 classification과는 다른 task여서 쉽지 않았다. 그리고 무조건 학습 데이터가 많다고 좋은 것은 아니라는 것을 알게 되었다. 질 좋은 학습 데이터와 한국어 사전학습 모델을 통해 좋은 결과를 얻은 것 같다. 또한 사전학습 모델을 직접 만들어 보는 경험 또한 도전해보고 싶단 생각이 들었다.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1076977" y="246075"/>
            <a:ext cx="281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자체 평가 및 보완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/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4000">
                <a:solidFill>
                  <a:srgbClr val="404040"/>
                </a:solidFill>
              </a:rPr>
              <a:t>6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936491" y="790955"/>
            <a:ext cx="7952740" cy="0"/>
          </a:xfrm>
          <a:custGeom>
            <a:rect b="b" l="l" r="r" t="t"/>
            <a:pathLst>
              <a:path extrusionOk="0" h="120000" w="7952740">
                <a:moveTo>
                  <a:pt x="0" y="0"/>
                </a:moveTo>
                <a:lnTo>
                  <a:pt x="795223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" name="Google Shape;486;p27"/>
          <p:cNvSpPr txBox="1"/>
          <p:nvPr/>
        </p:nvSpPr>
        <p:spPr>
          <a:xfrm>
            <a:off x="959850" y="914475"/>
            <a:ext cx="102723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900">
                <a:latin typeface="Do Hyeon"/>
                <a:ea typeface="Do Hyeon"/>
                <a:cs typeface="Do Hyeon"/>
                <a:sym typeface="Do Hyeon"/>
              </a:rPr>
              <a:t>monologg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https://github.com/monologg/KoBigBird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https://github.com/monologg/KoELECTRA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900">
                <a:latin typeface="Do Hyeon"/>
                <a:ea typeface="Do Hyeon"/>
                <a:cs typeface="Do Hyeon"/>
                <a:sym typeface="Do Hyeon"/>
              </a:rPr>
              <a:t>tunib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https://github.com/tunib-ai/tunib-electra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800">
                <a:latin typeface="Do Hyeon"/>
                <a:ea typeface="Do Hyeon"/>
                <a:cs typeface="Do Hyeon"/>
                <a:sym typeface="Do Hyeon"/>
              </a:rPr>
              <a:t>kykim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https://github.com/kiyoungkim1/LMkor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1800">
                <a:latin typeface="Do Hyeon"/>
                <a:ea typeface="Do Hyeon"/>
                <a:cs typeface="Do Hyeon"/>
                <a:sym typeface="Do Hyeon"/>
              </a:rPr>
              <a:t>xlm-RoBERTa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https://github.com/pytorch/fairseq/tree/main/examples/xlmr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AI_HUB </a:t>
            </a:r>
            <a:r>
              <a:rPr lang="en-US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https://aihub.or.kr/aidata/86 (기계독해)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https://aihub.or.kr/aidata/30715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(도서자료 기계독해)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1076977" y="246075"/>
            <a:ext cx="281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부록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898891" y="3769655"/>
            <a:ext cx="7952740" cy="0"/>
          </a:xfrm>
          <a:custGeom>
            <a:rect b="b" l="l" r="r" t="t"/>
            <a:pathLst>
              <a:path extrusionOk="0" h="120000" w="7952740">
                <a:moveTo>
                  <a:pt x="0" y="0"/>
                </a:moveTo>
                <a:lnTo>
                  <a:pt x="795223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type="title"/>
          </p:nvPr>
        </p:nvSpPr>
        <p:spPr>
          <a:xfrm>
            <a:off x="334772" y="226567"/>
            <a:ext cx="742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3936491" y="790955"/>
            <a:ext cx="7952740" cy="0"/>
          </a:xfrm>
          <a:custGeom>
            <a:rect b="b" l="l" r="r" t="t"/>
            <a:pathLst>
              <a:path extrusionOk="0" h="120000" w="7952740">
                <a:moveTo>
                  <a:pt x="0" y="0"/>
                </a:moveTo>
                <a:lnTo>
                  <a:pt x="795223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9"/>
          <p:cNvSpPr txBox="1"/>
          <p:nvPr/>
        </p:nvSpPr>
        <p:spPr>
          <a:xfrm>
            <a:off x="999725" y="1465650"/>
            <a:ext cx="10265100" cy="3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Do Hyeon"/>
                <a:ea typeface="Do Hyeon"/>
                <a:cs typeface="Do Hyeon"/>
                <a:sym typeface="Do Hyeon"/>
              </a:rPr>
              <a:t>&lt;한국어 기계독해 모델 설계 (Koran MRC)&gt;</a:t>
            </a:r>
            <a:endParaRPr b="1" sz="2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➔"/>
            </a:pPr>
            <a:r>
              <a:rPr b="1" lang="en-US" sz="1600"/>
              <a:t>프로젝트 목표</a:t>
            </a:r>
            <a:r>
              <a:rPr lang="en-US" sz="1600"/>
              <a:t> </a:t>
            </a:r>
            <a:r>
              <a:rPr b="1" lang="en-US" sz="1600"/>
              <a:t>: 모델이 정답으로 말하는 문장과 실제 정답 사이의 편집거리를 최소화하기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➔"/>
            </a:pPr>
            <a:r>
              <a:rPr b="1" lang="en-US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라이브러리 :</a:t>
            </a:r>
            <a:r>
              <a:rPr lang="en-US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➔"/>
            </a:pPr>
            <a:r>
              <a:rPr b="1" lang="en-US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프레임워크 :</a:t>
            </a:r>
            <a:endParaRPr b="1"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938" y="4571988"/>
            <a:ext cx="1013675" cy="96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825" y="2721888"/>
            <a:ext cx="2970075" cy="8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075" y="2845437"/>
            <a:ext cx="284899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개요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>
            <p:ph type="title"/>
          </p:nvPr>
        </p:nvSpPr>
        <p:spPr>
          <a:xfrm>
            <a:off x="334772" y="226567"/>
            <a:ext cx="7423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5376671" y="790955"/>
            <a:ext cx="6512559" cy="0"/>
          </a:xfrm>
          <a:custGeom>
            <a:rect b="b" l="l" r="r" t="t"/>
            <a:pathLst>
              <a:path extrusionOk="0" h="120000"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90" name="Google Shape;290;p10"/>
          <p:cNvGraphicFramePr/>
          <p:nvPr/>
        </p:nvGraphicFramePr>
        <p:xfrm>
          <a:off x="1322500" y="1235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{B54B1F1E-3829-4FC2-B4D6-65EC31A0BF3B}</a:tableStyleId>
              </a:tblPr>
              <a:tblGrid>
                <a:gridCol w="1565575"/>
                <a:gridCol w="1123050"/>
                <a:gridCol w="6636525"/>
              </a:tblGrid>
              <a:tr h="4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훈련생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역할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담당 업무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주형준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팀장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▶️앙상블 아이디어 및 구현(5 ~ 7model, confidence 개념)</a:t>
                      </a:r>
                      <a:endParaRPr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▶편집거리에 대한 이해 및 이를 이용한 후처리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박규현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팀원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학업으로 인해 참여 어려움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이원경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팀원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Bigbird 모델 적용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Ensemble baseline code 작성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고광연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팀원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Tokenizer 활용방안 조사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koelectra, xml_roberta 모델 적용(ai hub 데이터 포함)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강가람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팀원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한국어 사전학습 모델 조사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TUNiB_Electra, kykim_Electra 모델 적용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유주현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팀원</a:t>
                      </a:r>
                      <a:endParaRPr sz="17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▶️ 개인사정으로 인해 참여 어려움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10"/>
          <p:cNvSpPr/>
          <p:nvPr/>
        </p:nvSpPr>
        <p:spPr>
          <a:xfrm>
            <a:off x="1160349" y="6004915"/>
            <a:ext cx="9649460" cy="0"/>
          </a:xfrm>
          <a:custGeom>
            <a:rect b="b" l="l" r="r" t="t"/>
            <a:pathLst>
              <a:path extrusionOk="0" h="120000" w="9649460">
                <a:moveTo>
                  <a:pt x="0" y="0"/>
                </a:moveTo>
                <a:lnTo>
                  <a:pt x="964895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10"/>
          <p:cNvSpPr txBox="1"/>
          <p:nvPr/>
        </p:nvSpPr>
        <p:spPr>
          <a:xfrm>
            <a:off x="1076974" y="246075"/>
            <a:ext cx="39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팀 구성 및 역할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type="title"/>
          </p:nvPr>
        </p:nvSpPr>
        <p:spPr>
          <a:xfrm>
            <a:off x="334772" y="226567"/>
            <a:ext cx="7423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graphicFrame>
        <p:nvGraphicFramePr>
          <p:cNvPr id="298" name="Google Shape;298;p11"/>
          <p:cNvGraphicFramePr/>
          <p:nvPr/>
        </p:nvGraphicFramePr>
        <p:xfrm>
          <a:off x="1531763" y="22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{B54B1F1E-3829-4FC2-B4D6-65EC31A0BF3B}</a:tableStyleId>
              </a:tblPr>
              <a:tblGrid>
                <a:gridCol w="1707000"/>
                <a:gridCol w="927675"/>
                <a:gridCol w="927675"/>
                <a:gridCol w="927675"/>
                <a:gridCol w="927675"/>
                <a:gridCol w="927675"/>
                <a:gridCol w="927675"/>
                <a:gridCol w="927675"/>
              </a:tblGrid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r>
                        <a:rPr lang="en-US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일(월)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일(화)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6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일(수)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7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일(목)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일(금)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9일(토)</a:t>
                      </a:r>
                      <a:endParaRPr sz="150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10일(일)</a:t>
                      </a:r>
                      <a:endParaRPr sz="150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Baseline 분석 및 사전조사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EDA 및 Pre-processing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모델 선정 및 파라미터 튜닝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모델 평가 및 개선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후처리 및 앙상블</a:t>
                      </a:r>
                      <a:endParaRPr sz="1700">
                        <a:solidFill>
                          <a:srgbClr val="262626"/>
                        </a:solidFill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11"/>
          <p:cNvSpPr/>
          <p:nvPr/>
        </p:nvSpPr>
        <p:spPr>
          <a:xfrm>
            <a:off x="5376671" y="790955"/>
            <a:ext cx="6512559" cy="0"/>
          </a:xfrm>
          <a:custGeom>
            <a:rect b="b" l="l" r="r" t="t"/>
            <a:pathLst>
              <a:path extrusionOk="0" h="120000"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11"/>
          <p:cNvSpPr txBox="1"/>
          <p:nvPr/>
        </p:nvSpPr>
        <p:spPr>
          <a:xfrm>
            <a:off x="1076981" y="246075"/>
            <a:ext cx="37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진행 프로세스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076975" y="1189350"/>
            <a:ext cx="83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452A"/>
                </a:solidFill>
                <a:highlight>
                  <a:srgbClr val="EDEBE9"/>
                </a:highlight>
                <a:latin typeface="Do Hyeon"/>
                <a:ea typeface="Do Hyeon"/>
                <a:cs typeface="Do Hyeon"/>
                <a:sym typeface="Do Hyeon"/>
              </a:rPr>
              <a:t>1주차</a:t>
            </a:r>
            <a:endParaRPr b="1" sz="23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graphicFrame>
        <p:nvGraphicFramePr>
          <p:cNvPr id="307" name="Google Shape;307;p12"/>
          <p:cNvGraphicFramePr/>
          <p:nvPr/>
        </p:nvGraphicFramePr>
        <p:xfrm>
          <a:off x="1531763" y="22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{B54B1F1E-3829-4FC2-B4D6-65EC31A0BF3B}</a:tableStyleId>
              </a:tblPr>
              <a:tblGrid>
                <a:gridCol w="1707000"/>
                <a:gridCol w="927675"/>
                <a:gridCol w="927675"/>
                <a:gridCol w="927675"/>
                <a:gridCol w="927675"/>
                <a:gridCol w="927675"/>
                <a:gridCol w="927675"/>
                <a:gridCol w="927675"/>
              </a:tblGrid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11</a:t>
                      </a:r>
                      <a:r>
                        <a:rPr lang="en-US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일(월)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12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일(화)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13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일(수)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14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일(목)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15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일(금)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16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일(토)</a:t>
                      </a:r>
                      <a:endParaRPr sz="150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17일(일)</a:t>
                      </a:r>
                      <a:endParaRPr sz="150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Baseline 분석 및 사전조사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EDA 및 Pre-processing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모델 선정 및 파라미터 튜닝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262626"/>
                          </a:solidFill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모델 평가 및 개선</a:t>
                      </a:r>
                      <a:endParaRPr sz="1700">
                        <a:solidFill>
                          <a:srgbClr val="262626"/>
                        </a:solidFill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highlight>
                            <a:srgbClr val="FFFFFE"/>
                          </a:highlight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후처리 및 앙상블</a:t>
                      </a:r>
                      <a:endParaRPr sz="1700">
                        <a:highlight>
                          <a:srgbClr val="FFFFFE"/>
                        </a:highlight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12"/>
          <p:cNvSpPr/>
          <p:nvPr/>
        </p:nvSpPr>
        <p:spPr>
          <a:xfrm>
            <a:off x="5376671" y="790955"/>
            <a:ext cx="6512559" cy="0"/>
          </a:xfrm>
          <a:custGeom>
            <a:rect b="b" l="l" r="r" t="t"/>
            <a:pathLst>
              <a:path extrusionOk="0" h="120000"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12"/>
          <p:cNvSpPr txBox="1"/>
          <p:nvPr/>
        </p:nvSpPr>
        <p:spPr>
          <a:xfrm>
            <a:off x="1076981" y="246075"/>
            <a:ext cx="37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진행 프로세스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1076975" y="1189350"/>
            <a:ext cx="83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452A"/>
                </a:solidFill>
                <a:highlight>
                  <a:srgbClr val="EDEBE9"/>
                </a:highlight>
                <a:latin typeface="Do Hyeon"/>
                <a:ea typeface="Do Hyeon"/>
                <a:cs typeface="Do Hyeon"/>
                <a:sym typeface="Do Hyeon"/>
              </a:rPr>
              <a:t>2</a:t>
            </a:r>
            <a:r>
              <a:rPr b="1" lang="en-US" sz="2300">
                <a:solidFill>
                  <a:srgbClr val="4A452A"/>
                </a:solidFill>
                <a:highlight>
                  <a:srgbClr val="EDEBE9"/>
                </a:highlight>
                <a:latin typeface="Do Hyeon"/>
                <a:ea typeface="Do Hyeon"/>
                <a:cs typeface="Do Hyeon"/>
                <a:sym typeface="Do Hyeon"/>
              </a:rPr>
              <a:t>주차</a:t>
            </a:r>
            <a:endParaRPr b="1" sz="23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16" name="Google Shape;316;p13"/>
          <p:cNvSpPr/>
          <p:nvPr/>
        </p:nvSpPr>
        <p:spPr>
          <a:xfrm>
            <a:off x="5376671" y="790955"/>
            <a:ext cx="6512559" cy="0"/>
          </a:xfrm>
          <a:custGeom>
            <a:rect b="b" l="l" r="r" t="t"/>
            <a:pathLst>
              <a:path extrusionOk="0" h="120000"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13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898850" y="1158150"/>
            <a:ext cx="433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A452A"/>
                </a:solidFill>
                <a:highlight>
                  <a:srgbClr val="EDEBE9"/>
                </a:highlight>
                <a:latin typeface="Do Hyeon"/>
                <a:ea typeface="Do Hyeon"/>
                <a:cs typeface="Do Hyeon"/>
                <a:sym typeface="Do Hyeon"/>
              </a:rPr>
              <a:t>Input Size Problem(512 tokens)</a:t>
            </a:r>
            <a:endParaRPr b="1" sz="23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19" name="Google Shape;3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438" y="1193400"/>
            <a:ext cx="1513575" cy="4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13"/>
          <p:cNvCxnSpPr>
            <a:stCxn id="318" idx="3"/>
          </p:cNvCxnSpPr>
          <p:nvPr/>
        </p:nvCxnSpPr>
        <p:spPr>
          <a:xfrm flipH="1" rot="10800000">
            <a:off x="5234750" y="1397550"/>
            <a:ext cx="1945800" cy="3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" name="Google Shape;321;p13"/>
          <p:cNvSpPr txBox="1"/>
          <p:nvPr/>
        </p:nvSpPr>
        <p:spPr>
          <a:xfrm>
            <a:off x="1053425" y="1848875"/>
            <a:ext cx="108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BigBird: Transformers for Longer Sequences</a:t>
            </a:r>
            <a:r>
              <a:rPr lang="en-US" sz="1500">
                <a:solidFill>
                  <a:srgbClr val="24292F"/>
                </a:solidFill>
                <a:highlight>
                  <a:srgbClr val="FFFFFF"/>
                </a:highlight>
              </a:rPr>
              <a:t>에서 소개된 </a:t>
            </a:r>
            <a:r>
              <a:rPr lang="en-US" sz="1500">
                <a:solidFill>
                  <a:srgbClr val="FF0000"/>
                </a:solidFill>
                <a:highlight>
                  <a:srgbClr val="FFFFFF"/>
                </a:highlight>
              </a:rPr>
              <a:t>sparse-attention</a:t>
            </a:r>
            <a:r>
              <a:rPr lang="en-US" sz="1500">
                <a:solidFill>
                  <a:srgbClr val="24292F"/>
                </a:solidFill>
                <a:highlight>
                  <a:srgbClr val="FFFFFF"/>
                </a:highlight>
              </a:rPr>
              <a:t> 기반의 모델로, 일반적인 BERT보다 더 긴 sequence를 다룰 수 있습니다</a:t>
            </a: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1053425" y="2558325"/>
            <a:ext cx="971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92F"/>
                </a:solidFill>
                <a:highlight>
                  <a:srgbClr val="FFFFFF"/>
                </a:highlight>
              </a:rPr>
              <a:t>Longer Sequence - 최대 512개의 token을 다룰 수 있는 BERT의 8배인 최대 4096개의 token을 다룸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1053425" y="3149525"/>
            <a:ext cx="958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92F"/>
                </a:solidFill>
                <a:highlight>
                  <a:srgbClr val="FFFFFF"/>
                </a:highlight>
              </a:rPr>
              <a:t>Computational Efficiency - Full attention이 아닌 Sparse Attention을 이용하여 O(n2)에서 O(n)으로 개선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7625" y="4054938"/>
            <a:ext cx="51816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644075" y="3740725"/>
            <a:ext cx="5826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500">
                <a:solidFill>
                  <a:srgbClr val="FF0000"/>
                </a:solidFill>
                <a:highlight>
                  <a:srgbClr val="FFFFFF"/>
                </a:highlight>
              </a:rPr>
              <a:t>sparse-attention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3가지 attention을 합친 구조)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819000" y="4339725"/>
            <a:ext cx="60714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global attention</a:t>
            </a: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: 시퀀스의 모든 부분에 attend​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random attention</a:t>
            </a: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: 각 쿼리마다 r개의 random 키에 attend​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window attention</a:t>
            </a: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: 로컬 neighbors w개에 attend​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/>
          <p:nvPr>
            <p:ph type="title"/>
          </p:nvPr>
        </p:nvSpPr>
        <p:spPr>
          <a:xfrm>
            <a:off x="334772" y="226567"/>
            <a:ext cx="7423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33" name="Google Shape;333;p14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14"/>
          <p:cNvSpPr txBox="1"/>
          <p:nvPr/>
        </p:nvSpPr>
        <p:spPr>
          <a:xfrm>
            <a:off x="698700" y="1214650"/>
            <a:ext cx="33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Window attention(Locality)</a:t>
            </a:r>
            <a:endParaRPr sz="1800"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25" y="2204950"/>
            <a:ext cx="29813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4"/>
          <p:cNvSpPr txBox="1"/>
          <p:nvPr/>
        </p:nvSpPr>
        <p:spPr>
          <a:xfrm>
            <a:off x="4213700" y="1676350"/>
            <a:ext cx="77361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Malgun Gothic"/>
                <a:ea typeface="Malgun Gothic"/>
                <a:cs typeface="Malgun Gothic"/>
                <a:sym typeface="Malgun Gothic"/>
              </a:rPr>
              <a:t>언어적 구조에 기반, 많은 경우에 해당 토큰에 대한 정보는 </a:t>
            </a:r>
            <a:r>
              <a:rPr lang="en-US" sz="1550">
                <a:solidFill>
                  <a:srgbClr val="C00000"/>
                </a:solidFill>
                <a:highlight>
                  <a:srgbClr val="FFFFFE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이웃한 토큰 사이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에서 찾을 수  있음​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Malgun Gothic"/>
                <a:ea typeface="Malgun Gothic"/>
                <a:cs typeface="Malgun Gothic"/>
                <a:sym typeface="Malgun Gothic"/>
              </a:rPr>
              <a:t>Clark et al(2019): 자연어 처리에 사용되는 self-attention 모델에서 인접한 inner-products가 가장 큰 영향을 미친다.​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rgbClr val="C00000"/>
                </a:solidFill>
                <a:highlight>
                  <a:srgbClr val="FFFFFE"/>
                </a:highlight>
                <a:latin typeface="Malgun Gothic"/>
                <a:ea typeface="Malgun Gothic"/>
                <a:cs typeface="Malgun Gothic"/>
                <a:sym typeface="Malgun Gothic"/>
              </a:rPr>
              <a:t>sliding window attention을 적용</a:t>
            </a:r>
            <a:endParaRPr sz="1550">
              <a:solidFill>
                <a:srgbClr val="C00000"/>
              </a:solidFill>
              <a:highlight>
                <a:srgbClr val="FFFF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5095475"/>
            <a:ext cx="45243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 txBox="1"/>
          <p:nvPr/>
        </p:nvSpPr>
        <p:spPr>
          <a:xfrm>
            <a:off x="622475" y="4269325"/>
            <a:ext cx="33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Random Attention</a:t>
            </a:r>
            <a:endParaRPr sz="1800"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5428350" y="4269325"/>
            <a:ext cx="63732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Erd </a:t>
            </a: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ő</a:t>
            </a: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s-R</a:t>
            </a: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nyi model</a:t>
            </a: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: 가장 간단한 랜덤 그래프 모델 중 하나로 고정된  확률값에 의해 각 간선이 독립적으로 정해지는 모델​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이러한 랜덤 특성은 노드 간 정보가 빨리 전달될 수 있도록 만듦​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결과적으로 이런 랜덤 그래프는 complete graph에 근사하게 됨​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이를 이용해 각 query가 랜덤한 r개의 key에 attend하는 sparse  attention을 제안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>
            <p:ph type="title"/>
          </p:nvPr>
        </p:nvSpPr>
        <p:spPr>
          <a:xfrm>
            <a:off x="334772" y="226567"/>
            <a:ext cx="742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46" name="Google Shape;346;p15"/>
          <p:cNvSpPr txBox="1"/>
          <p:nvPr/>
        </p:nvSpPr>
        <p:spPr>
          <a:xfrm>
            <a:off x="1076963" y="246075"/>
            <a:ext cx="2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Jua"/>
                <a:ea typeface="Jua"/>
                <a:cs typeface="Jua"/>
                <a:sym typeface="Jua"/>
              </a:rPr>
              <a:t>프로젝트 결과</a:t>
            </a:r>
            <a:endParaRPr b="1" sz="2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4151376" y="790955"/>
            <a:ext cx="7736205" cy="636"/>
          </a:xfrm>
          <a:custGeom>
            <a:rect b="b" l="l" r="r" t="t"/>
            <a:pathLst>
              <a:path extrusionOk="0" h="634" w="7736205">
                <a:moveTo>
                  <a:pt x="0" y="127"/>
                </a:moveTo>
                <a:lnTo>
                  <a:pt x="7736205" y="0"/>
                </a:lnTo>
              </a:path>
            </a:pathLst>
          </a:custGeom>
          <a:noFill/>
          <a:ln cap="flat" cmpd="sng" w="12700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15"/>
          <p:cNvSpPr txBox="1"/>
          <p:nvPr/>
        </p:nvSpPr>
        <p:spPr>
          <a:xfrm>
            <a:off x="622475" y="1173550"/>
            <a:ext cx="33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Global Attention</a:t>
            </a:r>
            <a:endParaRPr sz="1800"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25" y="1830650"/>
            <a:ext cx="18097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5"/>
          <p:cNvSpPr txBox="1"/>
          <p:nvPr/>
        </p:nvSpPr>
        <p:spPr>
          <a:xfrm>
            <a:off x="891725" y="347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351" name="Google Shape;351;p15"/>
          <p:cNvSpPr txBox="1"/>
          <p:nvPr/>
        </p:nvSpPr>
        <p:spPr>
          <a:xfrm>
            <a:off x="3181775" y="1709600"/>
            <a:ext cx="79758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Random &amp; Window Attention을 적용해 실험한 결과 Full attention 모델 성능에 미치지 못하는  결과 보임​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따라서 모든 token에 집중 하면서 모든 token으로부터 attention을 받는 </a:t>
            </a:r>
            <a:r>
              <a:rPr lang="en-US" sz="155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global token 도입</a:t>
            </a: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BigBird-ITC: 기존의 토큰 중 G개의 subset을 global token으로 만듦​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BigBird-ETC: BERT의 ‘CLS’와 같은 새로운 global token을 추가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575" y="4347475"/>
            <a:ext cx="6117924" cy="20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5"/>
          <p:cNvSpPr txBox="1"/>
          <p:nvPr/>
        </p:nvSpPr>
        <p:spPr>
          <a:xfrm>
            <a:off x="3719513" y="1218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354" name="Google Shape;354;p15"/>
          <p:cNvSpPr txBox="1"/>
          <p:nvPr/>
        </p:nvSpPr>
        <p:spPr>
          <a:xfrm>
            <a:off x="784700" y="4780825"/>
            <a:ext cx="355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BigBird</a:t>
            </a: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: 앞서 설명한 3가지 Attention을 합한 모델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