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58" r:id="rId2"/>
    <p:sldId id="288" r:id="rId3"/>
    <p:sldId id="268" r:id="rId4"/>
    <p:sldId id="264" r:id="rId5"/>
    <p:sldId id="364" r:id="rId6"/>
    <p:sldId id="366" r:id="rId7"/>
    <p:sldId id="273" r:id="rId8"/>
    <p:sldId id="269" r:id="rId9"/>
    <p:sldId id="287" r:id="rId10"/>
    <p:sldId id="367" r:id="rId11"/>
    <p:sldId id="260" r:id="rId12"/>
    <p:sldId id="259" r:id="rId13"/>
    <p:sldId id="368" r:id="rId14"/>
    <p:sldId id="261" r:id="rId15"/>
    <p:sldId id="284" r:id="rId16"/>
    <p:sldId id="353"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5D69"/>
    <a:srgbClr val="8DA7BE"/>
    <a:srgbClr val="93A7A2"/>
    <a:srgbClr val="972427"/>
    <a:srgbClr val="09246E"/>
    <a:srgbClr val="D27F61"/>
    <a:srgbClr val="462417"/>
    <a:srgbClr val="D8DEDD"/>
    <a:srgbClr val="EDAA6B"/>
    <a:srgbClr val="E2A7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993"/>
    <p:restoredTop sz="94689"/>
  </p:normalViewPr>
  <p:slideViewPr>
    <p:cSldViewPr snapToGrid="0" snapToObjects="1">
      <p:cViewPr varScale="1">
        <p:scale>
          <a:sx n="106" d="100"/>
          <a:sy n="106" d="100"/>
        </p:scale>
        <p:origin x="200" y="62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4" d="100"/>
        <a:sy n="104" d="100"/>
      </p:scale>
      <p:origin x="0" y="0"/>
    </p:cViewPr>
  </p:sorterViewPr>
  <p:notesViewPr>
    <p:cSldViewPr snapToGrid="0" snapToObjects="1">
      <p:cViewPr varScale="1">
        <p:scale>
          <a:sx n="97" d="100"/>
          <a:sy n="97" d="100"/>
        </p:scale>
        <p:origin x="3688"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07E6771-07C2-FE4C-A2F4-305D69AB53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dirty="0">
              <a:latin typeface="Microsoft YaHei" panose="020B0503020204020204" pitchFamily="34" charset="-122"/>
              <a:ea typeface="Microsoft YaHei" panose="020B0503020204020204" pitchFamily="34" charset="-122"/>
            </a:endParaRPr>
          </a:p>
        </p:txBody>
      </p:sp>
      <p:sp>
        <p:nvSpPr>
          <p:cNvPr id="3" name="日期占位符 2">
            <a:extLst>
              <a:ext uri="{FF2B5EF4-FFF2-40B4-BE49-F238E27FC236}">
                <a16:creationId xmlns:a16="http://schemas.microsoft.com/office/drawing/2014/main" id="{2B9EA269-255F-304C-B962-5F0C643BB35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3477B0-0020-5049-A62B-085C7A8EB3DD}" type="datetimeFigureOut">
              <a:rPr kumimoji="1" lang="zh-CN" altLang="en-US" smtClean="0">
                <a:latin typeface="Microsoft YaHei" panose="020B0503020204020204" pitchFamily="34" charset="-122"/>
                <a:ea typeface="Microsoft YaHei" panose="020B0503020204020204" pitchFamily="34" charset="-122"/>
              </a:rPr>
              <a:t>2021/12/24</a:t>
            </a:fld>
            <a:endParaRPr kumimoji="1" lang="zh-CN" altLang="en-US" dirty="0">
              <a:latin typeface="Microsoft YaHei" panose="020B0503020204020204" pitchFamily="34" charset="-122"/>
              <a:ea typeface="Microsoft YaHei" panose="020B0503020204020204" pitchFamily="34" charset="-122"/>
            </a:endParaRPr>
          </a:p>
        </p:txBody>
      </p:sp>
      <p:sp>
        <p:nvSpPr>
          <p:cNvPr id="4" name="页脚占位符 3">
            <a:extLst>
              <a:ext uri="{FF2B5EF4-FFF2-40B4-BE49-F238E27FC236}">
                <a16:creationId xmlns:a16="http://schemas.microsoft.com/office/drawing/2014/main" id="{C7CDDBDE-BD8F-2C44-8F51-C3F30EE3E1E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dirty="0">
              <a:latin typeface="Microsoft YaHei" panose="020B0503020204020204" pitchFamily="34" charset="-122"/>
              <a:ea typeface="Microsoft YaHei" panose="020B0503020204020204" pitchFamily="34" charset="-122"/>
            </a:endParaRPr>
          </a:p>
        </p:txBody>
      </p:sp>
      <p:sp>
        <p:nvSpPr>
          <p:cNvPr id="5" name="灯片编号占位符 4">
            <a:extLst>
              <a:ext uri="{FF2B5EF4-FFF2-40B4-BE49-F238E27FC236}">
                <a16:creationId xmlns:a16="http://schemas.microsoft.com/office/drawing/2014/main" id="{E6AFE775-BA07-8D48-B0EC-3D7789C6F7D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22A0EE-AC7D-A441-BA42-9F013C41B12C}" type="slidenum">
              <a:rPr kumimoji="1" lang="zh-CN" altLang="en-US" smtClean="0">
                <a:latin typeface="Microsoft YaHei" panose="020B0503020204020204" pitchFamily="34" charset="-122"/>
                <a:ea typeface="Microsoft YaHei" panose="020B0503020204020204" pitchFamily="34" charset="-122"/>
              </a:rPr>
              <a:t>‹#›</a:t>
            </a:fld>
            <a:endParaRPr kumimoji="1" lang="zh-CN" altLang="en-US"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5147861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5F2324-E877-B44D-A7E4-AED5D842DFF0}" type="datetimeFigureOut">
              <a:rPr kumimoji="1" lang="zh-CN" altLang="en-US" smtClean="0"/>
              <a:t>2021/12/24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516C34-8938-9349-8C82-D931430D2A58}" type="slidenum">
              <a:rPr kumimoji="1" lang="zh-CN" altLang="en-US" smtClean="0"/>
              <a:t>‹#›</a:t>
            </a:fld>
            <a:endParaRPr kumimoji="1" lang="zh-CN" altLang="en-US"/>
          </a:p>
        </p:txBody>
      </p:sp>
    </p:spTree>
    <p:extLst>
      <p:ext uri="{BB962C8B-B14F-4D97-AF65-F5344CB8AC3E}">
        <p14:creationId xmlns:p14="http://schemas.microsoft.com/office/powerpoint/2010/main" val="3361618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E7516C34-8938-9349-8C82-D931430D2A58}" type="slidenum">
              <a:rPr kumimoji="1" lang="zh-CN" altLang="en-US" smtClean="0"/>
              <a:t>1</a:t>
            </a:fld>
            <a:endParaRPr kumimoji="1" lang="zh-CN" altLang="en-US"/>
          </a:p>
        </p:txBody>
      </p:sp>
    </p:spTree>
    <p:extLst>
      <p:ext uri="{BB962C8B-B14F-4D97-AF65-F5344CB8AC3E}">
        <p14:creationId xmlns:p14="http://schemas.microsoft.com/office/powerpoint/2010/main" val="3918589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DCCC3-102F-F343-AE94-798FF9899051}"/>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3117E2BA-1881-B64B-8612-A207F06959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9C71065D-48E2-B540-A58B-0C0277F03E44}"/>
              </a:ext>
            </a:extLst>
          </p:cNvPr>
          <p:cNvSpPr>
            <a:spLocks noGrp="1"/>
          </p:cNvSpPr>
          <p:nvPr>
            <p:ph type="dt" sz="half" idx="10"/>
          </p:nvPr>
        </p:nvSpPr>
        <p:spPr/>
        <p:txBody>
          <a:bodyPr/>
          <a:lstStyle/>
          <a:p>
            <a:fld id="{EC34CB86-C726-2A49-ABEC-A8654C388ADD}" type="datetimeFigureOut">
              <a:rPr kumimoji="1" lang="zh-CN" altLang="en-US" smtClean="0"/>
              <a:t>2021/12/24</a:t>
            </a:fld>
            <a:endParaRPr kumimoji="1" lang="zh-CN" altLang="en-US"/>
          </a:p>
        </p:txBody>
      </p:sp>
      <p:sp>
        <p:nvSpPr>
          <p:cNvPr id="5" name="页脚占位符 4">
            <a:extLst>
              <a:ext uri="{FF2B5EF4-FFF2-40B4-BE49-F238E27FC236}">
                <a16:creationId xmlns:a16="http://schemas.microsoft.com/office/drawing/2014/main" id="{933CAB22-C022-444B-B174-15726A6C2D6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5A2B7A4-5DC9-4544-9C6E-712969CBD258}"/>
              </a:ext>
            </a:extLst>
          </p:cNvPr>
          <p:cNvSpPr>
            <a:spLocks noGrp="1"/>
          </p:cNvSpPr>
          <p:nvPr>
            <p:ph type="sldNum" sz="quarter" idx="12"/>
          </p:nvPr>
        </p:nvSpPr>
        <p:spPr/>
        <p:txBody>
          <a:bodyPr/>
          <a:lstStyle/>
          <a:p>
            <a:fld id="{D7AF1416-F4AB-F847-874D-3E5C32DC216A}" type="slidenum">
              <a:rPr kumimoji="1" lang="zh-CN" altLang="en-US" smtClean="0"/>
              <a:t>‹#›</a:t>
            </a:fld>
            <a:endParaRPr kumimoji="1" lang="zh-CN" altLang="en-US"/>
          </a:p>
        </p:txBody>
      </p:sp>
    </p:spTree>
    <p:extLst>
      <p:ext uri="{BB962C8B-B14F-4D97-AF65-F5344CB8AC3E}">
        <p14:creationId xmlns:p14="http://schemas.microsoft.com/office/powerpoint/2010/main" val="137464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7BD09F-DC67-FC47-857E-A0944FF94CAF}"/>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CFD80E7-5B9F-544F-A88E-F34A694D8B6B}"/>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225DC6E-275B-844C-A38E-832C7BEE906B}"/>
              </a:ext>
            </a:extLst>
          </p:cNvPr>
          <p:cNvSpPr>
            <a:spLocks noGrp="1"/>
          </p:cNvSpPr>
          <p:nvPr>
            <p:ph type="dt" sz="half" idx="10"/>
          </p:nvPr>
        </p:nvSpPr>
        <p:spPr/>
        <p:txBody>
          <a:bodyPr/>
          <a:lstStyle/>
          <a:p>
            <a:fld id="{EC34CB86-C726-2A49-ABEC-A8654C388ADD}" type="datetimeFigureOut">
              <a:rPr kumimoji="1" lang="zh-CN" altLang="en-US" smtClean="0"/>
              <a:t>2021/12/24</a:t>
            </a:fld>
            <a:endParaRPr kumimoji="1" lang="zh-CN" altLang="en-US"/>
          </a:p>
        </p:txBody>
      </p:sp>
      <p:sp>
        <p:nvSpPr>
          <p:cNvPr id="5" name="页脚占位符 4">
            <a:extLst>
              <a:ext uri="{FF2B5EF4-FFF2-40B4-BE49-F238E27FC236}">
                <a16:creationId xmlns:a16="http://schemas.microsoft.com/office/drawing/2014/main" id="{3D7CD558-B99D-784B-8844-10BB099E080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94A48E9-5026-6D49-9FB4-CFA2F65CE1D1}"/>
              </a:ext>
            </a:extLst>
          </p:cNvPr>
          <p:cNvSpPr>
            <a:spLocks noGrp="1"/>
          </p:cNvSpPr>
          <p:nvPr>
            <p:ph type="sldNum" sz="quarter" idx="12"/>
          </p:nvPr>
        </p:nvSpPr>
        <p:spPr/>
        <p:txBody>
          <a:bodyPr/>
          <a:lstStyle/>
          <a:p>
            <a:fld id="{D7AF1416-F4AB-F847-874D-3E5C32DC216A}" type="slidenum">
              <a:rPr kumimoji="1" lang="zh-CN" altLang="en-US" smtClean="0"/>
              <a:t>‹#›</a:t>
            </a:fld>
            <a:endParaRPr kumimoji="1" lang="zh-CN" altLang="en-US"/>
          </a:p>
        </p:txBody>
      </p:sp>
    </p:spTree>
    <p:extLst>
      <p:ext uri="{BB962C8B-B14F-4D97-AF65-F5344CB8AC3E}">
        <p14:creationId xmlns:p14="http://schemas.microsoft.com/office/powerpoint/2010/main" val="1228366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ABF7B28-4E0E-7E4B-8E82-82E7C8F3CE68}"/>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F91B9F5-9A06-F84C-ADA9-179F4390F09A}"/>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16B97D9-74CC-C944-A53D-633260F4CF6F}"/>
              </a:ext>
            </a:extLst>
          </p:cNvPr>
          <p:cNvSpPr>
            <a:spLocks noGrp="1"/>
          </p:cNvSpPr>
          <p:nvPr>
            <p:ph type="dt" sz="half" idx="10"/>
          </p:nvPr>
        </p:nvSpPr>
        <p:spPr/>
        <p:txBody>
          <a:bodyPr/>
          <a:lstStyle/>
          <a:p>
            <a:fld id="{EC34CB86-C726-2A49-ABEC-A8654C388ADD}" type="datetimeFigureOut">
              <a:rPr kumimoji="1" lang="zh-CN" altLang="en-US" smtClean="0"/>
              <a:t>2021/12/24</a:t>
            </a:fld>
            <a:endParaRPr kumimoji="1" lang="zh-CN" altLang="en-US"/>
          </a:p>
        </p:txBody>
      </p:sp>
      <p:sp>
        <p:nvSpPr>
          <p:cNvPr id="5" name="页脚占位符 4">
            <a:extLst>
              <a:ext uri="{FF2B5EF4-FFF2-40B4-BE49-F238E27FC236}">
                <a16:creationId xmlns:a16="http://schemas.microsoft.com/office/drawing/2014/main" id="{018BEB45-016A-9549-AD3F-9C2EDE166CD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4703995-C40A-254C-B272-E69A3B0EFE68}"/>
              </a:ext>
            </a:extLst>
          </p:cNvPr>
          <p:cNvSpPr>
            <a:spLocks noGrp="1"/>
          </p:cNvSpPr>
          <p:nvPr>
            <p:ph type="sldNum" sz="quarter" idx="12"/>
          </p:nvPr>
        </p:nvSpPr>
        <p:spPr/>
        <p:txBody>
          <a:bodyPr/>
          <a:lstStyle/>
          <a:p>
            <a:fld id="{D7AF1416-F4AB-F847-874D-3E5C32DC216A}" type="slidenum">
              <a:rPr kumimoji="1" lang="zh-CN" altLang="en-US" smtClean="0"/>
              <a:t>‹#›</a:t>
            </a:fld>
            <a:endParaRPr kumimoji="1" lang="zh-CN" altLang="en-US"/>
          </a:p>
        </p:txBody>
      </p:sp>
    </p:spTree>
    <p:extLst>
      <p:ext uri="{BB962C8B-B14F-4D97-AF65-F5344CB8AC3E}">
        <p14:creationId xmlns:p14="http://schemas.microsoft.com/office/powerpoint/2010/main" val="3734893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ull Blank Image Layou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prstGeom prst="rect">
            <a:avLst/>
          </a:prstGeom>
          <a:pattFill prst="dashVert">
            <a:fgClr>
              <a:schemeClr val="accent1"/>
            </a:fgClr>
            <a:bgClr>
              <a:schemeClr val="bg1"/>
            </a:bgClr>
          </a:pattFill>
        </p:spPr>
        <p:txBody>
          <a:bodyPr/>
          <a:lstStyle/>
          <a:p>
            <a:endParaRPr lang="id-ID"/>
          </a:p>
        </p:txBody>
      </p:sp>
      <p:pic>
        <p:nvPicPr>
          <p:cNvPr id="4" name="图片 3" descr="图片包含 文本&#10;&#10;描述已自动生成">
            <a:extLst>
              <a:ext uri="{FF2B5EF4-FFF2-40B4-BE49-F238E27FC236}">
                <a16:creationId xmlns:a16="http://schemas.microsoft.com/office/drawing/2014/main" id="{9B3F00A8-A0C1-F247-A618-B93264753A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30715" y="166169"/>
            <a:ext cx="1806032" cy="751941"/>
          </a:xfrm>
          <a:prstGeom prst="rect">
            <a:avLst/>
          </a:prstGeom>
        </p:spPr>
      </p:pic>
    </p:spTree>
    <p:extLst>
      <p:ext uri="{BB962C8B-B14F-4D97-AF65-F5344CB8AC3E}">
        <p14:creationId xmlns:p14="http://schemas.microsoft.com/office/powerpoint/2010/main" val="3629259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eft Image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5737225" cy="6858000"/>
          </a:xfrm>
          <a:prstGeom prst="rect">
            <a:avLst/>
          </a:prstGeom>
          <a:pattFill prst="dashVert">
            <a:fgClr>
              <a:schemeClr val="accent1"/>
            </a:fgClr>
            <a:bgClr>
              <a:schemeClr val="bg1"/>
            </a:bgClr>
          </a:pattFill>
        </p:spPr>
        <p:txBody>
          <a:bodyPr/>
          <a:lstStyle/>
          <a:p>
            <a:endParaRPr lang="id-ID"/>
          </a:p>
        </p:txBody>
      </p:sp>
      <p:pic>
        <p:nvPicPr>
          <p:cNvPr id="3" name="图片 2" descr="图片包含 文本&#10;&#10;描述已自动生成">
            <a:extLst>
              <a:ext uri="{FF2B5EF4-FFF2-40B4-BE49-F238E27FC236}">
                <a16:creationId xmlns:a16="http://schemas.microsoft.com/office/drawing/2014/main" id="{A8758479-9E37-6140-BBE0-75741ED91F4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30715" y="166169"/>
            <a:ext cx="1806032" cy="751941"/>
          </a:xfrm>
          <a:prstGeom prst="rect">
            <a:avLst/>
          </a:prstGeom>
        </p:spPr>
      </p:pic>
    </p:spTree>
    <p:extLst>
      <p:ext uri="{BB962C8B-B14F-4D97-AF65-F5344CB8AC3E}">
        <p14:creationId xmlns:p14="http://schemas.microsoft.com/office/powerpoint/2010/main" val="1306717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ottom Half Image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3288890"/>
            <a:ext cx="12192000" cy="3569110"/>
          </a:xfrm>
          <a:prstGeom prst="rect">
            <a:avLst/>
          </a:prstGeom>
          <a:pattFill prst="dashVert">
            <a:fgClr>
              <a:schemeClr val="accent1"/>
            </a:fgClr>
            <a:bgClr>
              <a:schemeClr val="bg1"/>
            </a:bgClr>
          </a:pattFill>
          <a:ln>
            <a:noFill/>
          </a:ln>
        </p:spPr>
        <p:txBody>
          <a:bodyPr/>
          <a:lstStyle/>
          <a:p>
            <a:endParaRPr lang="id-ID"/>
          </a:p>
        </p:txBody>
      </p:sp>
      <p:pic>
        <p:nvPicPr>
          <p:cNvPr id="3" name="图片 2" descr="图片包含 文本&#10;&#10;描述已自动生成">
            <a:extLst>
              <a:ext uri="{FF2B5EF4-FFF2-40B4-BE49-F238E27FC236}">
                <a16:creationId xmlns:a16="http://schemas.microsoft.com/office/drawing/2014/main" id="{A3F87239-E139-3143-8E2F-5782ABE244E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30715" y="166169"/>
            <a:ext cx="1806032" cy="751941"/>
          </a:xfrm>
          <a:prstGeom prst="rect">
            <a:avLst/>
          </a:prstGeom>
        </p:spPr>
      </p:pic>
    </p:spTree>
    <p:extLst>
      <p:ext uri="{BB962C8B-B14F-4D97-AF65-F5344CB8AC3E}">
        <p14:creationId xmlns:p14="http://schemas.microsoft.com/office/powerpoint/2010/main" val="1757020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hree Image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2306786" y="1946783"/>
            <a:ext cx="2520000" cy="2520000"/>
          </a:xfrm>
          <a:custGeom>
            <a:avLst/>
            <a:gdLst>
              <a:gd name="connsiteX0" fmla="*/ 1440000 w 2880000"/>
              <a:gd name="connsiteY0" fmla="*/ 0 h 2880000"/>
              <a:gd name="connsiteX1" fmla="*/ 2880000 w 2880000"/>
              <a:gd name="connsiteY1" fmla="*/ 1440000 h 2880000"/>
              <a:gd name="connsiteX2" fmla="*/ 1440000 w 2880000"/>
              <a:gd name="connsiteY2" fmla="*/ 2880000 h 2880000"/>
              <a:gd name="connsiteX3" fmla="*/ 0 w 2880000"/>
              <a:gd name="connsiteY3" fmla="*/ 1440000 h 2880000"/>
            </a:gdLst>
            <a:ahLst/>
            <a:cxnLst>
              <a:cxn ang="0">
                <a:pos x="connsiteX0" y="connsiteY0"/>
              </a:cxn>
              <a:cxn ang="0">
                <a:pos x="connsiteX1" y="connsiteY1"/>
              </a:cxn>
              <a:cxn ang="0">
                <a:pos x="connsiteX2" y="connsiteY2"/>
              </a:cxn>
              <a:cxn ang="0">
                <a:pos x="connsiteX3" y="connsiteY3"/>
              </a:cxn>
            </a:cxnLst>
            <a:rect l="l" t="t" r="r" b="b"/>
            <a:pathLst>
              <a:path w="2880000" h="2880000">
                <a:moveTo>
                  <a:pt x="1440000" y="0"/>
                </a:moveTo>
                <a:lnTo>
                  <a:pt x="2880000" y="1440000"/>
                </a:lnTo>
                <a:lnTo>
                  <a:pt x="1440000" y="2880000"/>
                </a:lnTo>
                <a:lnTo>
                  <a:pt x="0" y="1440000"/>
                </a:lnTo>
                <a:close/>
              </a:path>
            </a:pathLst>
          </a:custGeom>
          <a:pattFill prst="dashVert">
            <a:fgClr>
              <a:schemeClr val="accent1"/>
            </a:fgClr>
            <a:bgClr>
              <a:schemeClr val="bg1"/>
            </a:bgClr>
          </a:pattFill>
        </p:spPr>
        <p:txBody>
          <a:bodyPr wrap="square">
            <a:noAutofit/>
          </a:bodyPr>
          <a:lstStyle>
            <a:lvl1pPr>
              <a:defRPr sz="900"/>
            </a:lvl1pPr>
          </a:lstStyle>
          <a:p>
            <a:endParaRPr lang="id-ID" dirty="0"/>
          </a:p>
        </p:txBody>
      </p:sp>
      <p:sp>
        <p:nvSpPr>
          <p:cNvPr id="11" name="Picture Placeholder 10"/>
          <p:cNvSpPr>
            <a:spLocks noGrp="1"/>
          </p:cNvSpPr>
          <p:nvPr>
            <p:ph type="pic" sz="quarter" idx="11"/>
          </p:nvPr>
        </p:nvSpPr>
        <p:spPr>
          <a:xfrm>
            <a:off x="4826786" y="1946783"/>
            <a:ext cx="2520000" cy="2520000"/>
          </a:xfrm>
          <a:custGeom>
            <a:avLst/>
            <a:gdLst>
              <a:gd name="connsiteX0" fmla="*/ 1440000 w 2880000"/>
              <a:gd name="connsiteY0" fmla="*/ 0 h 2880000"/>
              <a:gd name="connsiteX1" fmla="*/ 2880000 w 2880000"/>
              <a:gd name="connsiteY1" fmla="*/ 1440000 h 2880000"/>
              <a:gd name="connsiteX2" fmla="*/ 1440000 w 2880000"/>
              <a:gd name="connsiteY2" fmla="*/ 2880000 h 2880000"/>
              <a:gd name="connsiteX3" fmla="*/ 0 w 2880000"/>
              <a:gd name="connsiteY3" fmla="*/ 1440000 h 2880000"/>
            </a:gdLst>
            <a:ahLst/>
            <a:cxnLst>
              <a:cxn ang="0">
                <a:pos x="connsiteX0" y="connsiteY0"/>
              </a:cxn>
              <a:cxn ang="0">
                <a:pos x="connsiteX1" y="connsiteY1"/>
              </a:cxn>
              <a:cxn ang="0">
                <a:pos x="connsiteX2" y="connsiteY2"/>
              </a:cxn>
              <a:cxn ang="0">
                <a:pos x="connsiteX3" y="connsiteY3"/>
              </a:cxn>
            </a:cxnLst>
            <a:rect l="l" t="t" r="r" b="b"/>
            <a:pathLst>
              <a:path w="2880000" h="2880000">
                <a:moveTo>
                  <a:pt x="1440000" y="0"/>
                </a:moveTo>
                <a:lnTo>
                  <a:pt x="2880000" y="1440000"/>
                </a:lnTo>
                <a:lnTo>
                  <a:pt x="1440000" y="2880000"/>
                </a:lnTo>
                <a:lnTo>
                  <a:pt x="0" y="1440000"/>
                </a:lnTo>
                <a:close/>
              </a:path>
            </a:pathLst>
          </a:custGeom>
          <a:pattFill prst="dashVert">
            <a:fgClr>
              <a:schemeClr val="accent1"/>
            </a:fgClr>
            <a:bgClr>
              <a:schemeClr val="bg1"/>
            </a:bgClr>
          </a:pattFill>
        </p:spPr>
        <p:txBody>
          <a:bodyPr wrap="square">
            <a:noAutofit/>
          </a:bodyPr>
          <a:lstStyle>
            <a:lvl1pPr>
              <a:defRPr sz="900"/>
            </a:lvl1pPr>
          </a:lstStyle>
          <a:p>
            <a:endParaRPr lang="id-ID"/>
          </a:p>
        </p:txBody>
      </p:sp>
      <p:sp>
        <p:nvSpPr>
          <p:cNvPr id="14" name="Picture Placeholder 13"/>
          <p:cNvSpPr>
            <a:spLocks noGrp="1"/>
          </p:cNvSpPr>
          <p:nvPr>
            <p:ph type="pic" sz="quarter" idx="12"/>
          </p:nvPr>
        </p:nvSpPr>
        <p:spPr>
          <a:xfrm>
            <a:off x="7346786" y="1946783"/>
            <a:ext cx="2520000" cy="2520000"/>
          </a:xfrm>
          <a:custGeom>
            <a:avLst/>
            <a:gdLst>
              <a:gd name="connsiteX0" fmla="*/ 1440000 w 2880000"/>
              <a:gd name="connsiteY0" fmla="*/ 0 h 2880000"/>
              <a:gd name="connsiteX1" fmla="*/ 2880000 w 2880000"/>
              <a:gd name="connsiteY1" fmla="*/ 1440000 h 2880000"/>
              <a:gd name="connsiteX2" fmla="*/ 1440000 w 2880000"/>
              <a:gd name="connsiteY2" fmla="*/ 2880000 h 2880000"/>
              <a:gd name="connsiteX3" fmla="*/ 0 w 2880000"/>
              <a:gd name="connsiteY3" fmla="*/ 1440000 h 2880000"/>
            </a:gdLst>
            <a:ahLst/>
            <a:cxnLst>
              <a:cxn ang="0">
                <a:pos x="connsiteX0" y="connsiteY0"/>
              </a:cxn>
              <a:cxn ang="0">
                <a:pos x="connsiteX1" y="connsiteY1"/>
              </a:cxn>
              <a:cxn ang="0">
                <a:pos x="connsiteX2" y="connsiteY2"/>
              </a:cxn>
              <a:cxn ang="0">
                <a:pos x="connsiteX3" y="connsiteY3"/>
              </a:cxn>
            </a:cxnLst>
            <a:rect l="l" t="t" r="r" b="b"/>
            <a:pathLst>
              <a:path w="2880000" h="2880000">
                <a:moveTo>
                  <a:pt x="1440000" y="0"/>
                </a:moveTo>
                <a:lnTo>
                  <a:pt x="2880000" y="1440000"/>
                </a:lnTo>
                <a:lnTo>
                  <a:pt x="1440000" y="2880000"/>
                </a:lnTo>
                <a:lnTo>
                  <a:pt x="0" y="1440000"/>
                </a:lnTo>
                <a:close/>
              </a:path>
            </a:pathLst>
          </a:custGeom>
          <a:pattFill prst="dashVert">
            <a:fgClr>
              <a:schemeClr val="accent1"/>
            </a:fgClr>
            <a:bgClr>
              <a:schemeClr val="bg1"/>
            </a:bgClr>
          </a:pattFill>
        </p:spPr>
        <p:txBody>
          <a:bodyPr wrap="square">
            <a:noAutofit/>
          </a:bodyPr>
          <a:lstStyle>
            <a:lvl1pPr>
              <a:defRPr sz="900"/>
            </a:lvl1pPr>
          </a:lstStyle>
          <a:p>
            <a:endParaRPr lang="id-ID"/>
          </a:p>
        </p:txBody>
      </p:sp>
      <p:pic>
        <p:nvPicPr>
          <p:cNvPr id="5" name="图片 4" descr="图片包含 文本&#10;&#10;描述已自动生成">
            <a:extLst>
              <a:ext uri="{FF2B5EF4-FFF2-40B4-BE49-F238E27FC236}">
                <a16:creationId xmlns:a16="http://schemas.microsoft.com/office/drawing/2014/main" id="{2C270DF5-660A-7348-AD73-A861FE3BD1F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30715" y="166169"/>
            <a:ext cx="1806032" cy="751941"/>
          </a:xfrm>
          <a:prstGeom prst="rect">
            <a:avLst/>
          </a:prstGeom>
        </p:spPr>
      </p:pic>
    </p:spTree>
    <p:extLst>
      <p:ext uri="{BB962C8B-B14F-4D97-AF65-F5344CB8AC3E}">
        <p14:creationId xmlns:p14="http://schemas.microsoft.com/office/powerpoint/2010/main" val="3484256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Opening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3849074" y="0"/>
            <a:ext cx="2772951" cy="6858000"/>
          </a:xfrm>
          <a:prstGeom prst="rect">
            <a:avLst/>
          </a:prstGeom>
          <a:pattFill prst="dashVert">
            <a:fgClr>
              <a:schemeClr val="accent1"/>
            </a:fgClr>
            <a:bgClr>
              <a:schemeClr val="bg1"/>
            </a:bgClr>
          </a:pattFill>
        </p:spPr>
        <p:txBody>
          <a:bodyPr/>
          <a:lstStyle/>
          <a:p>
            <a:endParaRPr lang="id-ID"/>
          </a:p>
        </p:txBody>
      </p:sp>
      <p:pic>
        <p:nvPicPr>
          <p:cNvPr id="3" name="图片 2" descr="图片包含 文本&#10;&#10;描述已自动生成">
            <a:extLst>
              <a:ext uri="{FF2B5EF4-FFF2-40B4-BE49-F238E27FC236}">
                <a16:creationId xmlns:a16="http://schemas.microsoft.com/office/drawing/2014/main" id="{894D269A-B4D2-1B4B-BC70-A9814D500CB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30715" y="166169"/>
            <a:ext cx="1806032" cy="751941"/>
          </a:xfrm>
          <a:prstGeom prst="rect">
            <a:avLst/>
          </a:prstGeom>
        </p:spPr>
      </p:pic>
    </p:spTree>
    <p:extLst>
      <p:ext uri="{BB962C8B-B14F-4D97-AF65-F5344CB8AC3E}">
        <p14:creationId xmlns:p14="http://schemas.microsoft.com/office/powerpoint/2010/main" val="2996097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Right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622026" y="0"/>
            <a:ext cx="5569973" cy="6858000"/>
          </a:xfrm>
          <a:prstGeom prst="rect">
            <a:avLst/>
          </a:prstGeom>
          <a:pattFill prst="dashVert">
            <a:fgClr>
              <a:schemeClr val="accent1"/>
            </a:fgClr>
            <a:bgClr>
              <a:schemeClr val="bg1"/>
            </a:bgClr>
          </a:pattFill>
        </p:spPr>
        <p:txBody>
          <a:bodyPr/>
          <a:lstStyle/>
          <a:p>
            <a:endParaRPr lang="id-ID"/>
          </a:p>
        </p:txBody>
      </p:sp>
      <p:pic>
        <p:nvPicPr>
          <p:cNvPr id="3" name="图片 2" descr="图片包含 文本&#10;&#10;描述已自动生成">
            <a:extLst>
              <a:ext uri="{FF2B5EF4-FFF2-40B4-BE49-F238E27FC236}">
                <a16:creationId xmlns:a16="http://schemas.microsoft.com/office/drawing/2014/main" id="{1D7523EF-F6AC-AE42-BD8B-57481A7A68E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30715" y="166169"/>
            <a:ext cx="1806032" cy="751941"/>
          </a:xfrm>
          <a:prstGeom prst="rect">
            <a:avLst/>
          </a:prstGeom>
        </p:spPr>
      </p:pic>
    </p:spTree>
    <p:extLst>
      <p:ext uri="{BB962C8B-B14F-4D97-AF65-F5344CB8AC3E}">
        <p14:creationId xmlns:p14="http://schemas.microsoft.com/office/powerpoint/2010/main" val="17778787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op Half Image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4070555"/>
          </a:xfrm>
          <a:prstGeom prst="rect">
            <a:avLst/>
          </a:prstGeom>
          <a:pattFill prst="dashVert">
            <a:fgClr>
              <a:schemeClr val="accent1"/>
            </a:fgClr>
            <a:bgClr>
              <a:schemeClr val="bg1"/>
            </a:bgClr>
          </a:pattFill>
        </p:spPr>
        <p:txBody>
          <a:bodyPr/>
          <a:lstStyle/>
          <a:p>
            <a:endParaRPr lang="id-ID"/>
          </a:p>
        </p:txBody>
      </p:sp>
      <p:pic>
        <p:nvPicPr>
          <p:cNvPr id="3" name="图片 2" descr="图片包含 文本&#10;&#10;描述已自动生成">
            <a:extLst>
              <a:ext uri="{FF2B5EF4-FFF2-40B4-BE49-F238E27FC236}">
                <a16:creationId xmlns:a16="http://schemas.microsoft.com/office/drawing/2014/main" id="{E8F66E7A-F418-974C-8388-358F04026A8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30715" y="166169"/>
            <a:ext cx="1806032" cy="751941"/>
          </a:xfrm>
          <a:prstGeom prst="rect">
            <a:avLst/>
          </a:prstGeom>
        </p:spPr>
      </p:pic>
    </p:spTree>
    <p:extLst>
      <p:ext uri="{BB962C8B-B14F-4D97-AF65-F5344CB8AC3E}">
        <p14:creationId xmlns:p14="http://schemas.microsoft.com/office/powerpoint/2010/main" val="42610691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wo Small Image Layout">
    <p:spTree>
      <p:nvGrpSpPr>
        <p:cNvPr id="1" name=""/>
        <p:cNvGrpSpPr/>
        <p:nvPr/>
      </p:nvGrpSpPr>
      <p:grpSpPr>
        <a:xfrm>
          <a:off x="0" y="0"/>
          <a:ext cx="0" cy="0"/>
          <a:chOff x="0" y="0"/>
          <a:chExt cx="0" cy="0"/>
        </a:xfrm>
      </p:grpSpPr>
      <p:sp>
        <p:nvSpPr>
          <p:cNvPr id="3" name="Picture Placeholder 9"/>
          <p:cNvSpPr>
            <a:spLocks noGrp="1"/>
          </p:cNvSpPr>
          <p:nvPr>
            <p:ph type="pic" sz="quarter" idx="10"/>
          </p:nvPr>
        </p:nvSpPr>
        <p:spPr>
          <a:xfrm>
            <a:off x="1283107" y="988135"/>
            <a:ext cx="1800000" cy="1800000"/>
          </a:xfrm>
          <a:custGeom>
            <a:avLst/>
            <a:gdLst>
              <a:gd name="connsiteX0" fmla="*/ 1080000 w 2160000"/>
              <a:gd name="connsiteY0" fmla="*/ 0 h 2160000"/>
              <a:gd name="connsiteX1" fmla="*/ 2160000 w 2160000"/>
              <a:gd name="connsiteY1" fmla="*/ 1080000 h 2160000"/>
              <a:gd name="connsiteX2" fmla="*/ 1080000 w 2160000"/>
              <a:gd name="connsiteY2" fmla="*/ 2160000 h 2160000"/>
              <a:gd name="connsiteX3" fmla="*/ 0 w 2160000"/>
              <a:gd name="connsiteY3" fmla="*/ 1080000 h 2160000"/>
            </a:gdLst>
            <a:ahLst/>
            <a:cxnLst>
              <a:cxn ang="0">
                <a:pos x="connsiteX0" y="connsiteY0"/>
              </a:cxn>
              <a:cxn ang="0">
                <a:pos x="connsiteX1" y="connsiteY1"/>
              </a:cxn>
              <a:cxn ang="0">
                <a:pos x="connsiteX2" y="connsiteY2"/>
              </a:cxn>
              <a:cxn ang="0">
                <a:pos x="connsiteX3" y="connsiteY3"/>
              </a:cxn>
            </a:cxnLst>
            <a:rect l="l" t="t" r="r" b="b"/>
            <a:pathLst>
              <a:path w="2160000" h="2160000">
                <a:moveTo>
                  <a:pt x="1080000" y="0"/>
                </a:moveTo>
                <a:lnTo>
                  <a:pt x="2160000" y="1080000"/>
                </a:lnTo>
                <a:lnTo>
                  <a:pt x="1080000" y="2160000"/>
                </a:lnTo>
                <a:lnTo>
                  <a:pt x="0" y="1080000"/>
                </a:lnTo>
                <a:close/>
              </a:path>
            </a:pathLst>
          </a:custGeom>
          <a:pattFill prst="dashVert">
            <a:fgClr>
              <a:schemeClr val="accent1"/>
            </a:fgClr>
            <a:bgClr>
              <a:schemeClr val="bg1"/>
            </a:bgClr>
          </a:pattFill>
        </p:spPr>
        <p:txBody>
          <a:bodyPr wrap="square">
            <a:noAutofit/>
          </a:bodyPr>
          <a:lstStyle>
            <a:lvl1pPr>
              <a:defRPr sz="1050"/>
            </a:lvl1pPr>
          </a:lstStyle>
          <a:p>
            <a:endParaRPr lang="id-ID" dirty="0"/>
          </a:p>
        </p:txBody>
      </p:sp>
      <p:sp>
        <p:nvSpPr>
          <p:cNvPr id="4" name="Picture Placeholder 9"/>
          <p:cNvSpPr>
            <a:spLocks noGrp="1"/>
          </p:cNvSpPr>
          <p:nvPr>
            <p:ph type="pic" sz="quarter" idx="11"/>
          </p:nvPr>
        </p:nvSpPr>
        <p:spPr>
          <a:xfrm>
            <a:off x="8927687" y="3736251"/>
            <a:ext cx="1800000" cy="1800000"/>
          </a:xfrm>
          <a:custGeom>
            <a:avLst/>
            <a:gdLst>
              <a:gd name="connsiteX0" fmla="*/ 1080000 w 2160000"/>
              <a:gd name="connsiteY0" fmla="*/ 0 h 2160000"/>
              <a:gd name="connsiteX1" fmla="*/ 2160000 w 2160000"/>
              <a:gd name="connsiteY1" fmla="*/ 1080000 h 2160000"/>
              <a:gd name="connsiteX2" fmla="*/ 1080000 w 2160000"/>
              <a:gd name="connsiteY2" fmla="*/ 2160000 h 2160000"/>
              <a:gd name="connsiteX3" fmla="*/ 0 w 2160000"/>
              <a:gd name="connsiteY3" fmla="*/ 1080000 h 2160000"/>
            </a:gdLst>
            <a:ahLst/>
            <a:cxnLst>
              <a:cxn ang="0">
                <a:pos x="connsiteX0" y="connsiteY0"/>
              </a:cxn>
              <a:cxn ang="0">
                <a:pos x="connsiteX1" y="connsiteY1"/>
              </a:cxn>
              <a:cxn ang="0">
                <a:pos x="connsiteX2" y="connsiteY2"/>
              </a:cxn>
              <a:cxn ang="0">
                <a:pos x="connsiteX3" y="connsiteY3"/>
              </a:cxn>
            </a:cxnLst>
            <a:rect l="l" t="t" r="r" b="b"/>
            <a:pathLst>
              <a:path w="2160000" h="2160000">
                <a:moveTo>
                  <a:pt x="1080000" y="0"/>
                </a:moveTo>
                <a:lnTo>
                  <a:pt x="2160000" y="1080000"/>
                </a:lnTo>
                <a:lnTo>
                  <a:pt x="1080000" y="2160000"/>
                </a:lnTo>
                <a:lnTo>
                  <a:pt x="0" y="1080000"/>
                </a:lnTo>
                <a:close/>
              </a:path>
            </a:pathLst>
          </a:custGeom>
          <a:pattFill prst="dashVert">
            <a:fgClr>
              <a:schemeClr val="accent1"/>
            </a:fgClr>
            <a:bgClr>
              <a:schemeClr val="bg1"/>
            </a:bgClr>
          </a:pattFill>
        </p:spPr>
        <p:txBody>
          <a:bodyPr wrap="square">
            <a:noAutofit/>
          </a:bodyPr>
          <a:lstStyle>
            <a:lvl1pPr>
              <a:defRPr sz="1050"/>
            </a:lvl1pPr>
          </a:lstStyle>
          <a:p>
            <a:endParaRPr lang="id-ID" dirty="0"/>
          </a:p>
        </p:txBody>
      </p:sp>
      <p:pic>
        <p:nvPicPr>
          <p:cNvPr id="5" name="图片 4" descr="图片包含 文本&#10;&#10;描述已自动生成">
            <a:extLst>
              <a:ext uri="{FF2B5EF4-FFF2-40B4-BE49-F238E27FC236}">
                <a16:creationId xmlns:a16="http://schemas.microsoft.com/office/drawing/2014/main" id="{00E714C7-2ADB-964B-9ABF-ECFBD16DDA8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30715" y="166169"/>
            <a:ext cx="1806032" cy="751941"/>
          </a:xfrm>
          <a:prstGeom prst="rect">
            <a:avLst/>
          </a:prstGeom>
        </p:spPr>
      </p:pic>
    </p:spTree>
    <p:extLst>
      <p:ext uri="{BB962C8B-B14F-4D97-AF65-F5344CB8AC3E}">
        <p14:creationId xmlns:p14="http://schemas.microsoft.com/office/powerpoint/2010/main" val="854864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6C2602-7961-E34E-A795-E009CEAABB8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E6F872A-D5C9-794E-B669-9A4312D6A45E}"/>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5F30098-B793-6548-8D09-5E4A446FCD23}"/>
              </a:ext>
            </a:extLst>
          </p:cNvPr>
          <p:cNvSpPr>
            <a:spLocks noGrp="1"/>
          </p:cNvSpPr>
          <p:nvPr>
            <p:ph type="dt" sz="half" idx="10"/>
          </p:nvPr>
        </p:nvSpPr>
        <p:spPr/>
        <p:txBody>
          <a:bodyPr/>
          <a:lstStyle/>
          <a:p>
            <a:fld id="{EC34CB86-C726-2A49-ABEC-A8654C388ADD}" type="datetimeFigureOut">
              <a:rPr kumimoji="1" lang="zh-CN" altLang="en-US" smtClean="0"/>
              <a:t>2021/12/24</a:t>
            </a:fld>
            <a:endParaRPr kumimoji="1" lang="zh-CN" altLang="en-US"/>
          </a:p>
        </p:txBody>
      </p:sp>
      <p:sp>
        <p:nvSpPr>
          <p:cNvPr id="5" name="页脚占位符 4">
            <a:extLst>
              <a:ext uri="{FF2B5EF4-FFF2-40B4-BE49-F238E27FC236}">
                <a16:creationId xmlns:a16="http://schemas.microsoft.com/office/drawing/2014/main" id="{9EA3CDD7-4750-6741-82AE-709399D2011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575882B-2D26-2B4C-A053-918D214D64E8}"/>
              </a:ext>
            </a:extLst>
          </p:cNvPr>
          <p:cNvSpPr>
            <a:spLocks noGrp="1"/>
          </p:cNvSpPr>
          <p:nvPr>
            <p:ph type="sldNum" sz="quarter" idx="12"/>
          </p:nvPr>
        </p:nvSpPr>
        <p:spPr/>
        <p:txBody>
          <a:bodyPr/>
          <a:lstStyle/>
          <a:p>
            <a:fld id="{D7AF1416-F4AB-F847-874D-3E5C32DC216A}" type="slidenum">
              <a:rPr kumimoji="1" lang="zh-CN" altLang="en-US" smtClean="0"/>
              <a:t>‹#›</a:t>
            </a:fld>
            <a:endParaRPr kumimoji="1" lang="zh-CN" altLang="en-US"/>
          </a:p>
        </p:txBody>
      </p:sp>
    </p:spTree>
    <p:extLst>
      <p:ext uri="{BB962C8B-B14F-4D97-AF65-F5344CB8AC3E}">
        <p14:creationId xmlns:p14="http://schemas.microsoft.com/office/powerpoint/2010/main" val="7973647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Break Slide Layout">
    <p:spTree>
      <p:nvGrpSpPr>
        <p:cNvPr id="1" name=""/>
        <p:cNvGrpSpPr/>
        <p:nvPr/>
      </p:nvGrpSpPr>
      <p:grpSpPr>
        <a:xfrm>
          <a:off x="0" y="0"/>
          <a:ext cx="0" cy="0"/>
          <a:chOff x="0" y="0"/>
          <a:chExt cx="0" cy="0"/>
        </a:xfrm>
      </p:grpSpPr>
      <p:sp>
        <p:nvSpPr>
          <p:cNvPr id="3" name="Rectangle 2"/>
          <p:cNvSpPr/>
          <p:nvPr userDrawn="1"/>
        </p:nvSpPr>
        <p:spPr>
          <a:xfrm>
            <a:off x="0" y="6066971"/>
            <a:ext cx="12192000" cy="7910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0" i="0" dirty="0">
              <a:latin typeface="Microsoft YaHei" panose="020B0503020204020204" pitchFamily="34" charset="-122"/>
            </a:endParaRPr>
          </a:p>
        </p:txBody>
      </p:sp>
      <p:sp>
        <p:nvSpPr>
          <p:cNvPr id="5" name="Picture Placeholder 4"/>
          <p:cNvSpPr>
            <a:spLocks noGrp="1"/>
          </p:cNvSpPr>
          <p:nvPr>
            <p:ph type="pic" sz="quarter" idx="10"/>
          </p:nvPr>
        </p:nvSpPr>
        <p:spPr>
          <a:xfrm>
            <a:off x="0" y="0"/>
            <a:ext cx="12192000" cy="6046788"/>
          </a:xfrm>
          <a:prstGeom prst="rect">
            <a:avLst/>
          </a:prstGeom>
          <a:pattFill prst="dashVert">
            <a:fgClr>
              <a:schemeClr val="accent1"/>
            </a:fgClr>
            <a:bgClr>
              <a:schemeClr val="bg1"/>
            </a:bgClr>
          </a:pattFill>
        </p:spPr>
        <p:txBody>
          <a:bodyPr/>
          <a:lstStyle/>
          <a:p>
            <a:endParaRPr lang="id-ID"/>
          </a:p>
        </p:txBody>
      </p:sp>
      <p:pic>
        <p:nvPicPr>
          <p:cNvPr id="4" name="图片 3" descr="图片包含 文本&#10;&#10;描述已自动生成">
            <a:extLst>
              <a:ext uri="{FF2B5EF4-FFF2-40B4-BE49-F238E27FC236}">
                <a16:creationId xmlns:a16="http://schemas.microsoft.com/office/drawing/2014/main" id="{B89905B3-370E-2A45-A03D-CD9412E7EC4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30715" y="166169"/>
            <a:ext cx="1806032" cy="751941"/>
          </a:xfrm>
          <a:prstGeom prst="rect">
            <a:avLst/>
          </a:prstGeom>
        </p:spPr>
      </p:pic>
    </p:spTree>
    <p:extLst>
      <p:ext uri="{BB962C8B-B14F-4D97-AF65-F5344CB8AC3E}">
        <p14:creationId xmlns:p14="http://schemas.microsoft.com/office/powerpoint/2010/main" val="13503240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8637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0F5C94-3C2B-D34F-B9AF-1C7B8C55A062}"/>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A4DBEBA4-CC38-164F-BAC4-DFE5D9EBDF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214F94A1-1D56-D749-940B-5BEFA86FB134}"/>
              </a:ext>
            </a:extLst>
          </p:cNvPr>
          <p:cNvSpPr>
            <a:spLocks noGrp="1"/>
          </p:cNvSpPr>
          <p:nvPr>
            <p:ph type="dt" sz="half" idx="10"/>
          </p:nvPr>
        </p:nvSpPr>
        <p:spPr/>
        <p:txBody>
          <a:bodyPr/>
          <a:lstStyle/>
          <a:p>
            <a:fld id="{EC34CB86-C726-2A49-ABEC-A8654C388ADD}" type="datetimeFigureOut">
              <a:rPr kumimoji="1" lang="zh-CN" altLang="en-US" smtClean="0"/>
              <a:t>2021/12/24</a:t>
            </a:fld>
            <a:endParaRPr kumimoji="1" lang="zh-CN" altLang="en-US"/>
          </a:p>
        </p:txBody>
      </p:sp>
      <p:sp>
        <p:nvSpPr>
          <p:cNvPr id="5" name="页脚占位符 4">
            <a:extLst>
              <a:ext uri="{FF2B5EF4-FFF2-40B4-BE49-F238E27FC236}">
                <a16:creationId xmlns:a16="http://schemas.microsoft.com/office/drawing/2014/main" id="{EA610F1A-1E1A-2845-9748-60ACA75D2C9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FB8CDCF-E2E1-4545-96A8-1A0595F683AF}"/>
              </a:ext>
            </a:extLst>
          </p:cNvPr>
          <p:cNvSpPr>
            <a:spLocks noGrp="1"/>
          </p:cNvSpPr>
          <p:nvPr>
            <p:ph type="sldNum" sz="quarter" idx="12"/>
          </p:nvPr>
        </p:nvSpPr>
        <p:spPr/>
        <p:txBody>
          <a:bodyPr/>
          <a:lstStyle/>
          <a:p>
            <a:fld id="{D7AF1416-F4AB-F847-874D-3E5C32DC216A}" type="slidenum">
              <a:rPr kumimoji="1" lang="zh-CN" altLang="en-US" smtClean="0"/>
              <a:t>‹#›</a:t>
            </a:fld>
            <a:endParaRPr kumimoji="1" lang="zh-CN" altLang="en-US"/>
          </a:p>
        </p:txBody>
      </p:sp>
    </p:spTree>
    <p:extLst>
      <p:ext uri="{BB962C8B-B14F-4D97-AF65-F5344CB8AC3E}">
        <p14:creationId xmlns:p14="http://schemas.microsoft.com/office/powerpoint/2010/main" val="3466485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625061-71EB-504E-9946-01245FB51CFE}"/>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CF1452A-5B76-5E44-AB96-16F0C1C63C29}"/>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EEE292B2-A1A0-F54F-A358-A6FB5887BCBA}"/>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475D2206-788A-A242-B494-09E7BF61B48F}"/>
              </a:ext>
            </a:extLst>
          </p:cNvPr>
          <p:cNvSpPr>
            <a:spLocks noGrp="1"/>
          </p:cNvSpPr>
          <p:nvPr>
            <p:ph type="dt" sz="half" idx="10"/>
          </p:nvPr>
        </p:nvSpPr>
        <p:spPr/>
        <p:txBody>
          <a:bodyPr/>
          <a:lstStyle/>
          <a:p>
            <a:fld id="{EC34CB86-C726-2A49-ABEC-A8654C388ADD}" type="datetimeFigureOut">
              <a:rPr kumimoji="1" lang="zh-CN" altLang="en-US" smtClean="0"/>
              <a:t>2021/12/24</a:t>
            </a:fld>
            <a:endParaRPr kumimoji="1" lang="zh-CN" altLang="en-US"/>
          </a:p>
        </p:txBody>
      </p:sp>
      <p:sp>
        <p:nvSpPr>
          <p:cNvPr id="6" name="页脚占位符 5">
            <a:extLst>
              <a:ext uri="{FF2B5EF4-FFF2-40B4-BE49-F238E27FC236}">
                <a16:creationId xmlns:a16="http://schemas.microsoft.com/office/drawing/2014/main" id="{95CBA4CF-8681-974C-BC44-DD09C778F3D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774401F-E68B-7442-8340-716F1CDBFCC7}"/>
              </a:ext>
            </a:extLst>
          </p:cNvPr>
          <p:cNvSpPr>
            <a:spLocks noGrp="1"/>
          </p:cNvSpPr>
          <p:nvPr>
            <p:ph type="sldNum" sz="quarter" idx="12"/>
          </p:nvPr>
        </p:nvSpPr>
        <p:spPr/>
        <p:txBody>
          <a:bodyPr/>
          <a:lstStyle/>
          <a:p>
            <a:fld id="{D7AF1416-F4AB-F847-874D-3E5C32DC216A}" type="slidenum">
              <a:rPr kumimoji="1" lang="zh-CN" altLang="en-US" smtClean="0"/>
              <a:t>‹#›</a:t>
            </a:fld>
            <a:endParaRPr kumimoji="1" lang="zh-CN" altLang="en-US"/>
          </a:p>
        </p:txBody>
      </p:sp>
    </p:spTree>
    <p:extLst>
      <p:ext uri="{BB962C8B-B14F-4D97-AF65-F5344CB8AC3E}">
        <p14:creationId xmlns:p14="http://schemas.microsoft.com/office/powerpoint/2010/main" val="755789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217E7D-9FB9-174F-B749-8DE61965A093}"/>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4A501A8-09E0-4841-9DA4-9DA0A97AEE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5E6A1F45-1DCE-DA41-949B-D7ACDA83DAB8}"/>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991BA4CB-CEDA-0B4C-99B6-84E76ECC19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72B0ADF5-64B4-C44C-8C7F-A923EFD6C878}"/>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5F42A2E7-205D-A748-9BFE-64D0C5EFD910}"/>
              </a:ext>
            </a:extLst>
          </p:cNvPr>
          <p:cNvSpPr>
            <a:spLocks noGrp="1"/>
          </p:cNvSpPr>
          <p:nvPr>
            <p:ph type="dt" sz="half" idx="10"/>
          </p:nvPr>
        </p:nvSpPr>
        <p:spPr/>
        <p:txBody>
          <a:bodyPr/>
          <a:lstStyle/>
          <a:p>
            <a:fld id="{EC34CB86-C726-2A49-ABEC-A8654C388ADD}" type="datetimeFigureOut">
              <a:rPr kumimoji="1" lang="zh-CN" altLang="en-US" smtClean="0"/>
              <a:t>2021/12/24</a:t>
            </a:fld>
            <a:endParaRPr kumimoji="1" lang="zh-CN" altLang="en-US"/>
          </a:p>
        </p:txBody>
      </p:sp>
      <p:sp>
        <p:nvSpPr>
          <p:cNvPr id="8" name="页脚占位符 7">
            <a:extLst>
              <a:ext uri="{FF2B5EF4-FFF2-40B4-BE49-F238E27FC236}">
                <a16:creationId xmlns:a16="http://schemas.microsoft.com/office/drawing/2014/main" id="{23D1AF17-F60C-B34B-A07F-4E2DD63CF96B}"/>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750DEB1B-9205-2C47-BF02-CC6B5E4E83BC}"/>
              </a:ext>
            </a:extLst>
          </p:cNvPr>
          <p:cNvSpPr>
            <a:spLocks noGrp="1"/>
          </p:cNvSpPr>
          <p:nvPr>
            <p:ph type="sldNum" sz="quarter" idx="12"/>
          </p:nvPr>
        </p:nvSpPr>
        <p:spPr/>
        <p:txBody>
          <a:bodyPr/>
          <a:lstStyle/>
          <a:p>
            <a:fld id="{D7AF1416-F4AB-F847-874D-3E5C32DC216A}" type="slidenum">
              <a:rPr kumimoji="1" lang="zh-CN" altLang="en-US" smtClean="0"/>
              <a:t>‹#›</a:t>
            </a:fld>
            <a:endParaRPr kumimoji="1" lang="zh-CN" altLang="en-US"/>
          </a:p>
        </p:txBody>
      </p:sp>
    </p:spTree>
    <p:extLst>
      <p:ext uri="{BB962C8B-B14F-4D97-AF65-F5344CB8AC3E}">
        <p14:creationId xmlns:p14="http://schemas.microsoft.com/office/powerpoint/2010/main" val="2162878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FE7F1A-7CE4-D440-A92C-5FDD2D02389E}"/>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DFBFAD55-807D-814F-B1D7-9FBD2A02AF05}"/>
              </a:ext>
            </a:extLst>
          </p:cNvPr>
          <p:cNvSpPr>
            <a:spLocks noGrp="1"/>
          </p:cNvSpPr>
          <p:nvPr>
            <p:ph type="dt" sz="half" idx="10"/>
          </p:nvPr>
        </p:nvSpPr>
        <p:spPr/>
        <p:txBody>
          <a:bodyPr/>
          <a:lstStyle/>
          <a:p>
            <a:fld id="{EC34CB86-C726-2A49-ABEC-A8654C388ADD}" type="datetimeFigureOut">
              <a:rPr kumimoji="1" lang="zh-CN" altLang="en-US" smtClean="0"/>
              <a:t>2021/12/24</a:t>
            </a:fld>
            <a:endParaRPr kumimoji="1" lang="zh-CN" altLang="en-US"/>
          </a:p>
        </p:txBody>
      </p:sp>
      <p:sp>
        <p:nvSpPr>
          <p:cNvPr id="4" name="页脚占位符 3">
            <a:extLst>
              <a:ext uri="{FF2B5EF4-FFF2-40B4-BE49-F238E27FC236}">
                <a16:creationId xmlns:a16="http://schemas.microsoft.com/office/drawing/2014/main" id="{06989CD3-C8DD-474B-9E9E-130697AF656A}"/>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81C92FE2-860F-654E-A5C5-C4FCE895A806}"/>
              </a:ext>
            </a:extLst>
          </p:cNvPr>
          <p:cNvSpPr>
            <a:spLocks noGrp="1"/>
          </p:cNvSpPr>
          <p:nvPr>
            <p:ph type="sldNum" sz="quarter" idx="12"/>
          </p:nvPr>
        </p:nvSpPr>
        <p:spPr/>
        <p:txBody>
          <a:bodyPr/>
          <a:lstStyle/>
          <a:p>
            <a:fld id="{D7AF1416-F4AB-F847-874D-3E5C32DC216A}" type="slidenum">
              <a:rPr kumimoji="1" lang="zh-CN" altLang="en-US" smtClean="0"/>
              <a:t>‹#›</a:t>
            </a:fld>
            <a:endParaRPr kumimoji="1" lang="zh-CN" altLang="en-US"/>
          </a:p>
        </p:txBody>
      </p:sp>
    </p:spTree>
    <p:extLst>
      <p:ext uri="{BB962C8B-B14F-4D97-AF65-F5344CB8AC3E}">
        <p14:creationId xmlns:p14="http://schemas.microsoft.com/office/powerpoint/2010/main" val="676591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627942E-0439-874D-83B0-F29D4D12D27C}"/>
              </a:ext>
            </a:extLst>
          </p:cNvPr>
          <p:cNvSpPr>
            <a:spLocks noGrp="1"/>
          </p:cNvSpPr>
          <p:nvPr>
            <p:ph type="dt" sz="half" idx="10"/>
          </p:nvPr>
        </p:nvSpPr>
        <p:spPr/>
        <p:txBody>
          <a:bodyPr/>
          <a:lstStyle/>
          <a:p>
            <a:fld id="{EC34CB86-C726-2A49-ABEC-A8654C388ADD}" type="datetimeFigureOut">
              <a:rPr kumimoji="1" lang="zh-CN" altLang="en-US" smtClean="0"/>
              <a:t>2021/12/24</a:t>
            </a:fld>
            <a:endParaRPr kumimoji="1" lang="zh-CN" altLang="en-US"/>
          </a:p>
        </p:txBody>
      </p:sp>
      <p:sp>
        <p:nvSpPr>
          <p:cNvPr id="3" name="页脚占位符 2">
            <a:extLst>
              <a:ext uri="{FF2B5EF4-FFF2-40B4-BE49-F238E27FC236}">
                <a16:creationId xmlns:a16="http://schemas.microsoft.com/office/drawing/2014/main" id="{1A1EBD30-29BA-C549-8087-CA0DFB980FA7}"/>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4965C312-0DB6-9F41-BBF5-74F4A1885BE9}"/>
              </a:ext>
            </a:extLst>
          </p:cNvPr>
          <p:cNvSpPr>
            <a:spLocks noGrp="1"/>
          </p:cNvSpPr>
          <p:nvPr>
            <p:ph type="sldNum" sz="quarter" idx="12"/>
          </p:nvPr>
        </p:nvSpPr>
        <p:spPr/>
        <p:txBody>
          <a:bodyPr/>
          <a:lstStyle/>
          <a:p>
            <a:fld id="{D7AF1416-F4AB-F847-874D-3E5C32DC216A}" type="slidenum">
              <a:rPr kumimoji="1" lang="zh-CN" altLang="en-US" smtClean="0"/>
              <a:t>‹#›</a:t>
            </a:fld>
            <a:endParaRPr kumimoji="1" lang="zh-CN" altLang="en-US"/>
          </a:p>
        </p:txBody>
      </p:sp>
    </p:spTree>
    <p:extLst>
      <p:ext uri="{BB962C8B-B14F-4D97-AF65-F5344CB8AC3E}">
        <p14:creationId xmlns:p14="http://schemas.microsoft.com/office/powerpoint/2010/main" val="3672191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374357-B95A-5946-989E-3A920CC1046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185A4D49-4CC9-454C-8C8F-E6B870F1BE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5244F81D-7F5C-4248-8297-9DE7F13C72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90A7B78-C48F-9B46-9AC6-8430A90A2F9E}"/>
              </a:ext>
            </a:extLst>
          </p:cNvPr>
          <p:cNvSpPr>
            <a:spLocks noGrp="1"/>
          </p:cNvSpPr>
          <p:nvPr>
            <p:ph type="dt" sz="half" idx="10"/>
          </p:nvPr>
        </p:nvSpPr>
        <p:spPr/>
        <p:txBody>
          <a:bodyPr/>
          <a:lstStyle/>
          <a:p>
            <a:fld id="{EC34CB86-C726-2A49-ABEC-A8654C388ADD}" type="datetimeFigureOut">
              <a:rPr kumimoji="1" lang="zh-CN" altLang="en-US" smtClean="0"/>
              <a:t>2021/12/24</a:t>
            </a:fld>
            <a:endParaRPr kumimoji="1" lang="zh-CN" altLang="en-US"/>
          </a:p>
        </p:txBody>
      </p:sp>
      <p:sp>
        <p:nvSpPr>
          <p:cNvPr id="6" name="页脚占位符 5">
            <a:extLst>
              <a:ext uri="{FF2B5EF4-FFF2-40B4-BE49-F238E27FC236}">
                <a16:creationId xmlns:a16="http://schemas.microsoft.com/office/drawing/2014/main" id="{8CFF0F41-8D5C-8E41-885A-D56ACCF246C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24A790F-A5E7-F74E-881E-96C132C4B39D}"/>
              </a:ext>
            </a:extLst>
          </p:cNvPr>
          <p:cNvSpPr>
            <a:spLocks noGrp="1"/>
          </p:cNvSpPr>
          <p:nvPr>
            <p:ph type="sldNum" sz="quarter" idx="12"/>
          </p:nvPr>
        </p:nvSpPr>
        <p:spPr/>
        <p:txBody>
          <a:bodyPr/>
          <a:lstStyle/>
          <a:p>
            <a:fld id="{D7AF1416-F4AB-F847-874D-3E5C32DC216A}" type="slidenum">
              <a:rPr kumimoji="1" lang="zh-CN" altLang="en-US" smtClean="0"/>
              <a:t>‹#›</a:t>
            </a:fld>
            <a:endParaRPr kumimoji="1" lang="zh-CN" altLang="en-US"/>
          </a:p>
        </p:txBody>
      </p:sp>
    </p:spTree>
    <p:extLst>
      <p:ext uri="{BB962C8B-B14F-4D97-AF65-F5344CB8AC3E}">
        <p14:creationId xmlns:p14="http://schemas.microsoft.com/office/powerpoint/2010/main" val="212222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4F257-C90D-0043-8324-88B255458A8D}"/>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AD9CC004-998D-6F4C-91C7-A3F6B195C9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1EF139AC-DE28-C247-A915-55AF3E222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B9B2E70-E19C-234C-93E1-EE4CC430487C}"/>
              </a:ext>
            </a:extLst>
          </p:cNvPr>
          <p:cNvSpPr>
            <a:spLocks noGrp="1"/>
          </p:cNvSpPr>
          <p:nvPr>
            <p:ph type="dt" sz="half" idx="10"/>
          </p:nvPr>
        </p:nvSpPr>
        <p:spPr/>
        <p:txBody>
          <a:bodyPr/>
          <a:lstStyle/>
          <a:p>
            <a:fld id="{EC34CB86-C726-2A49-ABEC-A8654C388ADD}" type="datetimeFigureOut">
              <a:rPr kumimoji="1" lang="zh-CN" altLang="en-US" smtClean="0"/>
              <a:t>2021/12/24</a:t>
            </a:fld>
            <a:endParaRPr kumimoji="1" lang="zh-CN" altLang="en-US"/>
          </a:p>
        </p:txBody>
      </p:sp>
      <p:sp>
        <p:nvSpPr>
          <p:cNvPr id="6" name="页脚占位符 5">
            <a:extLst>
              <a:ext uri="{FF2B5EF4-FFF2-40B4-BE49-F238E27FC236}">
                <a16:creationId xmlns:a16="http://schemas.microsoft.com/office/drawing/2014/main" id="{96ACC93D-5F18-9B47-8F89-9EF018E7123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A64A7A5-1BC8-7C42-BAF5-9877602474AA}"/>
              </a:ext>
            </a:extLst>
          </p:cNvPr>
          <p:cNvSpPr>
            <a:spLocks noGrp="1"/>
          </p:cNvSpPr>
          <p:nvPr>
            <p:ph type="sldNum" sz="quarter" idx="12"/>
          </p:nvPr>
        </p:nvSpPr>
        <p:spPr/>
        <p:txBody>
          <a:bodyPr/>
          <a:lstStyle/>
          <a:p>
            <a:fld id="{D7AF1416-F4AB-F847-874D-3E5C32DC216A}" type="slidenum">
              <a:rPr kumimoji="1" lang="zh-CN" altLang="en-US" smtClean="0"/>
              <a:t>‹#›</a:t>
            </a:fld>
            <a:endParaRPr kumimoji="1" lang="zh-CN" altLang="en-US"/>
          </a:p>
        </p:txBody>
      </p:sp>
    </p:spTree>
    <p:extLst>
      <p:ext uri="{BB962C8B-B14F-4D97-AF65-F5344CB8AC3E}">
        <p14:creationId xmlns:p14="http://schemas.microsoft.com/office/powerpoint/2010/main" val="3870842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79C53B5-A06A-BF46-92F3-C02766B135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文本占位符 2">
            <a:extLst>
              <a:ext uri="{FF2B5EF4-FFF2-40B4-BE49-F238E27FC236}">
                <a16:creationId xmlns:a16="http://schemas.microsoft.com/office/drawing/2014/main" id="{959CC048-0879-0D41-8BE0-552270BA23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E5E73437-DB2E-4842-AFB1-4FDC156E12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Microsoft YaHei" panose="020B0503020204020204" pitchFamily="34" charset="-122"/>
                <a:ea typeface="Microsoft YaHei" panose="020B0503020204020204" pitchFamily="34" charset="-122"/>
              </a:defRPr>
            </a:lvl1pPr>
          </a:lstStyle>
          <a:p>
            <a:fld id="{EC34CB86-C726-2A49-ABEC-A8654C388ADD}" type="datetimeFigureOut">
              <a:rPr kumimoji="1" lang="zh-CN" altLang="en-US" smtClean="0"/>
              <a:pPr/>
              <a:t>2021/12/24</a:t>
            </a:fld>
            <a:endParaRPr kumimoji="1" lang="zh-CN" altLang="en-US" dirty="0"/>
          </a:p>
        </p:txBody>
      </p:sp>
      <p:sp>
        <p:nvSpPr>
          <p:cNvPr id="5" name="页脚占位符 4">
            <a:extLst>
              <a:ext uri="{FF2B5EF4-FFF2-40B4-BE49-F238E27FC236}">
                <a16:creationId xmlns:a16="http://schemas.microsoft.com/office/drawing/2014/main" id="{8E86362F-022D-CA4A-A3EC-1CEFC12638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Microsoft YaHei" panose="020B0503020204020204" pitchFamily="34" charset="-122"/>
                <a:ea typeface="Microsoft YaHei" panose="020B0503020204020204" pitchFamily="34" charset="-122"/>
              </a:defRPr>
            </a:lvl1pPr>
          </a:lstStyle>
          <a:p>
            <a:endParaRPr kumimoji="1" lang="zh-CN" altLang="en-US" dirty="0"/>
          </a:p>
        </p:txBody>
      </p:sp>
      <p:sp>
        <p:nvSpPr>
          <p:cNvPr id="6" name="灯片编号占位符 5">
            <a:extLst>
              <a:ext uri="{FF2B5EF4-FFF2-40B4-BE49-F238E27FC236}">
                <a16:creationId xmlns:a16="http://schemas.microsoft.com/office/drawing/2014/main" id="{F070778B-1F2B-004C-806D-F1EB23650F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Microsoft YaHei" panose="020B0503020204020204" pitchFamily="34" charset="-122"/>
                <a:ea typeface="Microsoft YaHei" panose="020B0503020204020204" pitchFamily="34" charset="-122"/>
              </a:defRPr>
            </a:lvl1pPr>
          </a:lstStyle>
          <a:p>
            <a:fld id="{D7AF1416-F4AB-F847-874D-3E5C32DC216A}" type="slidenum">
              <a:rPr kumimoji="1" lang="zh-CN" altLang="en-US" smtClean="0"/>
              <a:pPr/>
              <a:t>‹#›</a:t>
            </a:fld>
            <a:endParaRPr kumimoji="1" lang="zh-CN" altLang="en-US" dirty="0"/>
          </a:p>
        </p:txBody>
      </p:sp>
      <p:pic>
        <p:nvPicPr>
          <p:cNvPr id="7" name="图片 6" descr="图片包含 文本&#10;&#10;描述已自动生成">
            <a:extLst>
              <a:ext uri="{FF2B5EF4-FFF2-40B4-BE49-F238E27FC236}">
                <a16:creationId xmlns:a16="http://schemas.microsoft.com/office/drawing/2014/main" id="{ABD0DC61-C136-6140-B956-AA29B68B5348}"/>
              </a:ext>
            </a:extLst>
          </p:cNvPr>
          <p:cNvPicPr>
            <a:picLocks noChangeAspect="1"/>
          </p:cNvPicPr>
          <p:nvPr userDrawn="1"/>
        </p:nvPicPr>
        <p:blipFill>
          <a:blip r:embed="rId23" cstate="email">
            <a:extLst>
              <a:ext uri="{28A0092B-C50C-407E-A947-70E740481C1C}">
                <a14:useLocalDpi xmlns:a14="http://schemas.microsoft.com/office/drawing/2010/main"/>
              </a:ext>
            </a:extLst>
          </a:blip>
          <a:stretch>
            <a:fillRect/>
          </a:stretch>
        </p:blipFill>
        <p:spPr>
          <a:xfrm>
            <a:off x="330715" y="166169"/>
            <a:ext cx="1806032" cy="751941"/>
          </a:xfrm>
          <a:prstGeom prst="rect">
            <a:avLst/>
          </a:prstGeom>
        </p:spPr>
      </p:pic>
    </p:spTree>
    <p:extLst>
      <p:ext uri="{BB962C8B-B14F-4D97-AF65-F5344CB8AC3E}">
        <p14:creationId xmlns:p14="http://schemas.microsoft.com/office/powerpoint/2010/main" val="828874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xStyles>
    <p:titleStyle>
      <a:lvl1pPr algn="l" defTabSz="914400" rtl="0" eaLnBrk="1" latinLnBrk="0" hangingPunct="1">
        <a:lnSpc>
          <a:spcPct val="90000"/>
        </a:lnSpc>
        <a:spcBef>
          <a:spcPct val="0"/>
        </a:spcBef>
        <a:buNone/>
        <a:defRPr sz="4400" b="0" i="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jpe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2A82326-414F-C24D-8C91-2C3F87A6FD8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0"/>
            <a:ext cx="12198305" cy="3657600"/>
          </a:xfrm>
          <a:prstGeom prst="rect">
            <a:avLst/>
          </a:prstGeom>
        </p:spPr>
      </p:pic>
      <p:sp>
        <p:nvSpPr>
          <p:cNvPr id="11" name="文本框 10">
            <a:extLst>
              <a:ext uri="{FF2B5EF4-FFF2-40B4-BE49-F238E27FC236}">
                <a16:creationId xmlns:a16="http://schemas.microsoft.com/office/drawing/2014/main" id="{D100C78F-B928-CA42-8FAF-55D8FA080F4B}"/>
              </a:ext>
            </a:extLst>
          </p:cNvPr>
          <p:cNvSpPr txBox="1"/>
          <p:nvPr/>
        </p:nvSpPr>
        <p:spPr>
          <a:xfrm>
            <a:off x="2825910" y="4430068"/>
            <a:ext cx="6540176" cy="932948"/>
          </a:xfrm>
          <a:prstGeom prst="rect">
            <a:avLst/>
          </a:prstGeom>
          <a:noFill/>
          <a:ln>
            <a:noFill/>
          </a:ln>
        </p:spPr>
        <p:txBody>
          <a:bodyPr wrap="square" rtlCol="0">
            <a:spAutoFit/>
          </a:bodyPr>
          <a:lstStyle/>
          <a:p>
            <a:pPr algn="dist">
              <a:lnSpc>
                <a:spcPct val="120000"/>
              </a:lnSpc>
            </a:pPr>
            <a:r>
              <a:rPr lang="zh-CN" altLang="en-US" sz="4800" spc="600" dirty="0">
                <a:solidFill>
                  <a:srgbClr val="09246E"/>
                </a:solidFill>
                <a:latin typeface="Microsoft YaHei" panose="020B0503020204020204" pitchFamily="34" charset="-122"/>
                <a:ea typeface="Microsoft YaHei" panose="020B0503020204020204" pitchFamily="34" charset="-122"/>
              </a:rPr>
              <a:t>「</a:t>
            </a:r>
            <a:r>
              <a:rPr lang="zh-CN" altLang="en-US" sz="4400" b="1" spc="600" dirty="0">
                <a:latin typeface="Microsoft YaHei" panose="020B0503020204020204" pitchFamily="34" charset="-122"/>
                <a:ea typeface="Microsoft YaHei" panose="020B0503020204020204" pitchFamily="34" charset="-122"/>
              </a:rPr>
              <a:t>请输入您的标题</a:t>
            </a:r>
            <a:r>
              <a:rPr lang="zh-CN" altLang="en-US" sz="4800" spc="600" dirty="0">
                <a:solidFill>
                  <a:srgbClr val="09246E"/>
                </a:solidFill>
                <a:latin typeface="Microsoft YaHei" panose="020B0503020204020204" pitchFamily="34" charset="-122"/>
                <a:ea typeface="Microsoft YaHei" panose="020B0503020204020204" pitchFamily="34" charset="-122"/>
              </a:rPr>
              <a:t>」</a:t>
            </a:r>
          </a:p>
        </p:txBody>
      </p:sp>
      <p:sp>
        <p:nvSpPr>
          <p:cNvPr id="13" name="文本框 12">
            <a:extLst>
              <a:ext uri="{FF2B5EF4-FFF2-40B4-BE49-F238E27FC236}">
                <a16:creationId xmlns:a16="http://schemas.microsoft.com/office/drawing/2014/main" id="{6019D2F2-01A2-A141-B712-34265D9BB312}"/>
              </a:ext>
            </a:extLst>
          </p:cNvPr>
          <p:cNvSpPr txBox="1"/>
          <p:nvPr/>
        </p:nvSpPr>
        <p:spPr>
          <a:xfrm>
            <a:off x="4286456" y="6001671"/>
            <a:ext cx="3619083" cy="646331"/>
          </a:xfrm>
          <a:prstGeom prst="rect">
            <a:avLst/>
          </a:prstGeom>
          <a:noFill/>
        </p:spPr>
        <p:txBody>
          <a:bodyPr wrap="square" rtlCol="0">
            <a:spAutoFit/>
          </a:bodyPr>
          <a:lstStyle/>
          <a:p>
            <a:pPr algn="ctr"/>
            <a:r>
              <a:rPr lang="zh-CN" altLang="en-US" spc="300" dirty="0">
                <a:latin typeface="Microsoft YaHei" panose="020B0503020204020204" pitchFamily="34" charset="-122"/>
                <a:ea typeface="Microsoft YaHei" panose="020B0503020204020204" pitchFamily="34" charset="-122"/>
              </a:rPr>
              <a:t>汇报人：</a:t>
            </a:r>
            <a:r>
              <a:rPr lang="en-US" altLang="zh-CN" spc="300" dirty="0">
                <a:latin typeface="Microsoft YaHei" panose="020B0503020204020204" pitchFamily="34" charset="-122"/>
                <a:ea typeface="Microsoft YaHei" panose="020B0503020204020204" pitchFamily="34" charset="-122"/>
              </a:rPr>
              <a:t>XXX</a:t>
            </a:r>
          </a:p>
          <a:p>
            <a:pPr algn="ctr"/>
            <a:r>
              <a:rPr lang="zh-CN" altLang="en-US" spc="300" dirty="0">
                <a:latin typeface="Microsoft YaHei" panose="020B0503020204020204" pitchFamily="34" charset="-122"/>
                <a:ea typeface="Microsoft YaHei" panose="020B0503020204020204" pitchFamily="34" charset="-122"/>
              </a:rPr>
              <a:t>汇报日期：</a:t>
            </a:r>
            <a:r>
              <a:rPr lang="en-US" altLang="zh-CN" spc="300" dirty="0">
                <a:latin typeface="Microsoft YaHei" panose="020B0503020204020204" pitchFamily="34" charset="-122"/>
                <a:ea typeface="Microsoft YaHei" panose="020B0503020204020204" pitchFamily="34" charset="-122"/>
              </a:rPr>
              <a:t>XX</a:t>
            </a:r>
            <a:r>
              <a:rPr lang="zh-CN" altLang="en-US" spc="300" dirty="0">
                <a:latin typeface="Microsoft YaHei" panose="020B0503020204020204" pitchFamily="34" charset="-122"/>
                <a:ea typeface="Microsoft YaHei" panose="020B0503020204020204" pitchFamily="34" charset="-122"/>
              </a:rPr>
              <a:t>月</a:t>
            </a:r>
            <a:r>
              <a:rPr lang="en-US" altLang="zh-CN" spc="300" dirty="0">
                <a:latin typeface="Microsoft YaHei" panose="020B0503020204020204" pitchFamily="34" charset="-122"/>
                <a:ea typeface="Microsoft YaHei" panose="020B0503020204020204" pitchFamily="34" charset="-122"/>
              </a:rPr>
              <a:t>XX</a:t>
            </a:r>
            <a:r>
              <a:rPr lang="zh-CN" altLang="en-US" spc="300" dirty="0">
                <a:latin typeface="Microsoft YaHei" panose="020B0503020204020204" pitchFamily="34" charset="-122"/>
                <a:ea typeface="Microsoft YaHei" panose="020B0503020204020204" pitchFamily="34" charset="-122"/>
              </a:rPr>
              <a:t>日</a:t>
            </a:r>
          </a:p>
        </p:txBody>
      </p:sp>
      <p:grpSp>
        <p:nvGrpSpPr>
          <p:cNvPr id="6" name="组合 5">
            <a:extLst>
              <a:ext uri="{FF2B5EF4-FFF2-40B4-BE49-F238E27FC236}">
                <a16:creationId xmlns:a16="http://schemas.microsoft.com/office/drawing/2014/main" id="{B1F4222A-0562-BE4F-9D14-C6F0A68FCC73}"/>
              </a:ext>
            </a:extLst>
          </p:cNvPr>
          <p:cNvGrpSpPr/>
          <p:nvPr/>
        </p:nvGrpSpPr>
        <p:grpSpPr>
          <a:xfrm>
            <a:off x="0" y="3096491"/>
            <a:ext cx="12192000" cy="1122218"/>
            <a:chOff x="0" y="3096491"/>
            <a:chExt cx="12192000" cy="1122218"/>
          </a:xfrm>
        </p:grpSpPr>
        <p:cxnSp>
          <p:nvCxnSpPr>
            <p:cNvPr id="4" name="直线连接符 3">
              <a:extLst>
                <a:ext uri="{FF2B5EF4-FFF2-40B4-BE49-F238E27FC236}">
                  <a16:creationId xmlns:a16="http://schemas.microsoft.com/office/drawing/2014/main" id="{66167FC7-8819-504B-97BE-B07D5154307F}"/>
                </a:ext>
              </a:extLst>
            </p:cNvPr>
            <p:cNvCxnSpPr/>
            <p:nvPr/>
          </p:nvCxnSpPr>
          <p:spPr>
            <a:xfrm>
              <a:off x="0" y="3713357"/>
              <a:ext cx="12192000" cy="0"/>
            </a:xfrm>
            <a:prstGeom prst="line">
              <a:avLst/>
            </a:prstGeom>
            <a:ln w="127000">
              <a:solidFill>
                <a:srgbClr val="09246E"/>
              </a:solidFill>
            </a:ln>
          </p:spPr>
          <p:style>
            <a:lnRef idx="1">
              <a:schemeClr val="accent1"/>
            </a:lnRef>
            <a:fillRef idx="0">
              <a:schemeClr val="accent1"/>
            </a:fillRef>
            <a:effectRef idx="0">
              <a:schemeClr val="accent1"/>
            </a:effectRef>
            <a:fontRef idx="minor">
              <a:schemeClr val="tx1"/>
            </a:fontRef>
          </p:style>
        </p:cxnSp>
        <p:sp>
          <p:nvSpPr>
            <p:cNvPr id="5" name="椭圆 4">
              <a:extLst>
                <a:ext uri="{FF2B5EF4-FFF2-40B4-BE49-F238E27FC236}">
                  <a16:creationId xmlns:a16="http://schemas.microsoft.com/office/drawing/2014/main" id="{B6941346-E9E1-C141-A9CB-9E5C81B06546}"/>
                </a:ext>
              </a:extLst>
            </p:cNvPr>
            <p:cNvSpPr/>
            <p:nvPr/>
          </p:nvSpPr>
          <p:spPr>
            <a:xfrm>
              <a:off x="5534888" y="3096491"/>
              <a:ext cx="1122218" cy="1122218"/>
            </a:xfrm>
            <a:prstGeom prst="ellipse">
              <a:avLst/>
            </a:prstGeom>
            <a:solidFill>
              <a:srgbClr val="09246E"/>
            </a:solidFill>
            <a:ln>
              <a:solidFill>
                <a:srgbClr val="092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8" name="图片 7" descr="徽标&#10;&#10;描述已自动生成">
              <a:extLst>
                <a:ext uri="{FF2B5EF4-FFF2-40B4-BE49-F238E27FC236}">
                  <a16:creationId xmlns:a16="http://schemas.microsoft.com/office/drawing/2014/main" id="{B2BE069D-2E9D-CD4B-A3AE-577CAFEAC95E}"/>
                </a:ext>
              </a:extLst>
            </p:cNvPr>
            <p:cNvPicPr>
              <a:picLocks noChangeAspect="1"/>
            </p:cNvPicPr>
            <p:nvPr/>
          </p:nvPicPr>
          <p:blipFill>
            <a:blip r:embed="rId4" cstate="email">
              <a:alphaModFix/>
              <a:extLst>
                <a:ext uri="{28A0092B-C50C-407E-A947-70E740481C1C}">
                  <a14:useLocalDpi xmlns:a14="http://schemas.microsoft.com/office/drawing/2010/main"/>
                </a:ext>
              </a:extLst>
            </a:blip>
            <a:stretch>
              <a:fillRect/>
            </a:stretch>
          </p:blipFill>
          <p:spPr>
            <a:xfrm>
              <a:off x="5523840" y="3128856"/>
              <a:ext cx="1144313" cy="1079131"/>
            </a:xfrm>
            <a:prstGeom prst="rect">
              <a:avLst/>
            </a:prstGeom>
          </p:spPr>
        </p:pic>
      </p:grpSp>
    </p:spTree>
    <p:extLst>
      <p:ext uri="{BB962C8B-B14F-4D97-AF65-F5344CB8AC3E}">
        <p14:creationId xmlns:p14="http://schemas.microsoft.com/office/powerpoint/2010/main" val="2732385032"/>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7BDBDA3-3AAA-43D1-A56D-E04B6C625C4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1152" y="-1765"/>
            <a:ext cx="5163015" cy="6848614"/>
          </a:xfrm>
          <a:prstGeom prst="rect">
            <a:avLst/>
          </a:prstGeom>
          <a:solidFill>
            <a:srgbClr val="EDEDED"/>
          </a:solidFill>
          <a:ln>
            <a:noFill/>
          </a:ln>
          <a:effectLst>
            <a:outerShdw blurRad="12700" dist="25400" dir="8100000" algn="tr" rotWithShape="0">
              <a:prstClr val="black">
                <a:alpha val="40000"/>
              </a:prstClr>
            </a:outerShdw>
          </a:effectLst>
        </p:spPr>
      </p:pic>
      <p:sp>
        <p:nvSpPr>
          <p:cNvPr id="11" name="Rectangle 6">
            <a:extLst>
              <a:ext uri="{FF2B5EF4-FFF2-40B4-BE49-F238E27FC236}">
                <a16:creationId xmlns:a16="http://schemas.microsoft.com/office/drawing/2014/main" id="{3170DE29-F3AD-B846-B336-5B7174C97A54}"/>
              </a:ext>
            </a:extLst>
          </p:cNvPr>
          <p:cNvSpPr/>
          <p:nvPr/>
        </p:nvSpPr>
        <p:spPr>
          <a:xfrm>
            <a:off x="6921495" y="3064905"/>
            <a:ext cx="4466738" cy="974466"/>
          </a:xfrm>
          <a:prstGeom prst="rect">
            <a:avLst/>
          </a:prstGeom>
          <a:noFill/>
          <a:ln w="50800">
            <a:solidFill>
              <a:srgbClr val="9724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b="1" spc="300" dirty="0" err="1">
                <a:solidFill>
                  <a:schemeClr val="bg2">
                    <a:lumMod val="25000"/>
                  </a:schemeClr>
                </a:solidFill>
                <a:latin typeface="Microsoft YaHei" panose="020B0503020204020204" pitchFamily="34" charset="-122"/>
              </a:rPr>
              <a:t>请输入您的标题</a:t>
            </a:r>
            <a:endParaRPr lang="id-ID" sz="2800" b="1" spc="300" dirty="0">
              <a:solidFill>
                <a:schemeClr val="bg2">
                  <a:lumMod val="25000"/>
                </a:schemeClr>
              </a:solidFill>
              <a:latin typeface="Microsoft YaHei" panose="020B0503020204020204" pitchFamily="34" charset="-122"/>
            </a:endParaRPr>
          </a:p>
        </p:txBody>
      </p:sp>
      <p:sp>
        <p:nvSpPr>
          <p:cNvPr id="12" name="TextBox 10">
            <a:extLst>
              <a:ext uri="{FF2B5EF4-FFF2-40B4-BE49-F238E27FC236}">
                <a16:creationId xmlns:a16="http://schemas.microsoft.com/office/drawing/2014/main" id="{A6C04915-3F49-0649-984A-816CCC00E370}"/>
              </a:ext>
            </a:extLst>
          </p:cNvPr>
          <p:cNvSpPr txBox="1"/>
          <p:nvPr/>
        </p:nvSpPr>
        <p:spPr>
          <a:xfrm>
            <a:off x="5039550" y="1368343"/>
            <a:ext cx="3184026" cy="3170099"/>
          </a:xfrm>
          <a:prstGeom prst="rect">
            <a:avLst/>
          </a:prstGeom>
          <a:noFill/>
        </p:spPr>
        <p:txBody>
          <a:bodyPr wrap="square" rtlCol="0">
            <a:spAutoFit/>
          </a:bodyPr>
          <a:lstStyle/>
          <a:p>
            <a:pPr algn="ctr"/>
            <a:r>
              <a:rPr lang="en-US" sz="20000" b="1" spc="200" dirty="0">
                <a:latin typeface="+mn-ea"/>
                <a:cs typeface="Times New Roman" panose="02020603050405020304" pitchFamily="18" charset="0"/>
              </a:rPr>
              <a:t>3</a:t>
            </a:r>
            <a:endParaRPr lang="id-ID" sz="20000" b="1" spc="200" dirty="0">
              <a:latin typeface="+mn-ea"/>
              <a:cs typeface="Times New Roman" panose="02020603050405020304" pitchFamily="18" charset="0"/>
            </a:endParaRPr>
          </a:p>
        </p:txBody>
      </p:sp>
    </p:spTree>
    <p:extLst>
      <p:ext uri="{BB962C8B-B14F-4D97-AF65-F5344CB8AC3E}">
        <p14:creationId xmlns:p14="http://schemas.microsoft.com/office/powerpoint/2010/main" val="22209797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CF52FC85-2FC7-BA4C-B63B-C67EC24C623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4" name="矩形 23">
            <a:extLst>
              <a:ext uri="{FF2B5EF4-FFF2-40B4-BE49-F238E27FC236}">
                <a16:creationId xmlns:a16="http://schemas.microsoft.com/office/drawing/2014/main" id="{426A7EB3-26D9-2B40-B8B7-C7B18BE89CEA}"/>
              </a:ext>
            </a:extLst>
          </p:cNvPr>
          <p:cNvSpPr/>
          <p:nvPr/>
        </p:nvSpPr>
        <p:spPr>
          <a:xfrm>
            <a:off x="0" y="0"/>
            <a:ext cx="12192000" cy="6857999"/>
          </a:xfrm>
          <a:prstGeom prst="rect">
            <a:avLst/>
          </a:prstGeom>
          <a:solidFill>
            <a:schemeClr val="bg2">
              <a:lumMod val="75000"/>
              <a:alpha val="4003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endParaRPr>
          </a:p>
        </p:txBody>
      </p:sp>
      <p:sp>
        <p:nvSpPr>
          <p:cNvPr id="9" name="矩形 8">
            <a:extLst>
              <a:ext uri="{FF2B5EF4-FFF2-40B4-BE49-F238E27FC236}">
                <a16:creationId xmlns:a16="http://schemas.microsoft.com/office/drawing/2014/main" id="{442F9E53-CE26-5546-9416-D902C7005859}"/>
              </a:ext>
            </a:extLst>
          </p:cNvPr>
          <p:cNvSpPr/>
          <p:nvPr/>
        </p:nvSpPr>
        <p:spPr>
          <a:xfrm>
            <a:off x="396875" y="3302255"/>
            <a:ext cx="11398250" cy="3174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endParaRPr>
          </a:p>
        </p:txBody>
      </p:sp>
      <p:sp>
        <p:nvSpPr>
          <p:cNvPr id="11" name="文本框 10">
            <a:extLst>
              <a:ext uri="{FF2B5EF4-FFF2-40B4-BE49-F238E27FC236}">
                <a16:creationId xmlns:a16="http://schemas.microsoft.com/office/drawing/2014/main" id="{C71450E6-D2A9-BA44-A882-00FADF7FDCC7}"/>
              </a:ext>
            </a:extLst>
          </p:cNvPr>
          <p:cNvSpPr txBox="1"/>
          <p:nvPr/>
        </p:nvSpPr>
        <p:spPr>
          <a:xfrm>
            <a:off x="250370" y="947870"/>
            <a:ext cx="3553533" cy="645113"/>
          </a:xfrm>
          <a:prstGeom prst="rect">
            <a:avLst/>
          </a:prstGeom>
          <a:noFill/>
        </p:spPr>
        <p:txBody>
          <a:bodyPr wrap="square" rtlCol="0">
            <a:spAutoFit/>
          </a:bodyPr>
          <a:lstStyle/>
          <a:p>
            <a:pPr>
              <a:lnSpc>
                <a:spcPct val="120000"/>
              </a:lnSpc>
            </a:pPr>
            <a:r>
              <a:rPr lang="zh-CN" altLang="en-US" sz="3200" b="1" spc="300" dirty="0">
                <a:solidFill>
                  <a:schemeClr val="bg1"/>
                </a:solidFill>
                <a:latin typeface="Microsoft YaHei" panose="020B0503020204020204" pitchFamily="34" charset="-122"/>
                <a:ea typeface="Microsoft YaHei" panose="020B0503020204020204" pitchFamily="34" charset="-122"/>
              </a:rPr>
              <a:t>请输入你的标题</a:t>
            </a:r>
          </a:p>
        </p:txBody>
      </p:sp>
      <p:sp>
        <p:nvSpPr>
          <p:cNvPr id="13" name="文本框 12">
            <a:extLst>
              <a:ext uri="{FF2B5EF4-FFF2-40B4-BE49-F238E27FC236}">
                <a16:creationId xmlns:a16="http://schemas.microsoft.com/office/drawing/2014/main" id="{EF73FEB1-FA26-AB4B-A018-4906DD9EB0A9}"/>
              </a:ext>
            </a:extLst>
          </p:cNvPr>
          <p:cNvSpPr txBox="1"/>
          <p:nvPr/>
        </p:nvSpPr>
        <p:spPr>
          <a:xfrm>
            <a:off x="2586755" y="2474558"/>
            <a:ext cx="4690345" cy="516745"/>
          </a:xfrm>
          <a:prstGeom prst="rect">
            <a:avLst/>
          </a:prstGeom>
          <a:noFill/>
        </p:spPr>
        <p:txBody>
          <a:bodyPr wrap="square" rtlCol="0">
            <a:spAutoFit/>
          </a:bodyPr>
          <a:lstStyle/>
          <a:p>
            <a:pPr>
              <a:lnSpc>
                <a:spcPct val="120000"/>
              </a:lnSpc>
            </a:pPr>
            <a:r>
              <a:rPr lang="zh-CN" altLang="en-US" sz="1200" dirty="0">
                <a:solidFill>
                  <a:schemeClr val="bg1"/>
                </a:solidFill>
                <a:latin typeface="Microsoft YaHei" panose="020B0503020204020204" pitchFamily="34" charset="-122"/>
                <a:ea typeface="Microsoft YaHei" panose="020B0503020204020204" pitchFamily="34" charset="-122"/>
              </a:rPr>
              <a:t>请替换文本内容请替换文本内容请替换文本内容请替换文本内容请替换文本内容请替换文本内容请替换文本内容</a:t>
            </a:r>
          </a:p>
        </p:txBody>
      </p:sp>
      <p:sp>
        <p:nvSpPr>
          <p:cNvPr id="14" name="文本框 13">
            <a:extLst>
              <a:ext uri="{FF2B5EF4-FFF2-40B4-BE49-F238E27FC236}">
                <a16:creationId xmlns:a16="http://schemas.microsoft.com/office/drawing/2014/main" id="{9A81CF92-0C4E-5345-99E5-86241A1965A9}"/>
              </a:ext>
            </a:extLst>
          </p:cNvPr>
          <p:cNvSpPr txBox="1"/>
          <p:nvPr/>
        </p:nvSpPr>
        <p:spPr>
          <a:xfrm>
            <a:off x="1968528" y="3424232"/>
            <a:ext cx="1401357" cy="2275688"/>
          </a:xfrm>
          <a:prstGeom prst="rect">
            <a:avLst/>
          </a:prstGeom>
          <a:noFill/>
        </p:spPr>
        <p:txBody>
          <a:bodyPr wrap="square" rtlCol="0">
            <a:spAutoFit/>
          </a:bodyPr>
          <a:lstStyle/>
          <a:p>
            <a:pPr>
              <a:lnSpc>
                <a:spcPct val="150000"/>
              </a:lnSpc>
            </a:pPr>
            <a:r>
              <a:rPr lang="zh-CN" altLang="en-US" sz="1200" dirty="0">
                <a:latin typeface="Microsoft YaHei" panose="020B0503020204020204" pitchFamily="34" charset="-122"/>
                <a:ea typeface="Microsoft YaHei" panose="020B0503020204020204" pitchFamily="34" charset="-122"/>
              </a:rPr>
              <a:t>请替换文本</a:t>
            </a:r>
          </a:p>
          <a:p>
            <a:pPr>
              <a:lnSpc>
                <a:spcPct val="150000"/>
              </a:lnSpc>
            </a:pPr>
            <a:r>
              <a:rPr lang="zh-CN" altLang="en-US" sz="1200" dirty="0">
                <a:latin typeface="Microsoft YaHei" panose="020B0503020204020204" pitchFamily="34" charset="-122"/>
                <a:ea typeface="Microsoft YaHei" panose="020B0503020204020204" pitchFamily="34" charset="-122"/>
              </a:rPr>
              <a:t>内容</a:t>
            </a:r>
          </a:p>
          <a:p>
            <a:pPr>
              <a:lnSpc>
                <a:spcPct val="150000"/>
              </a:lnSpc>
            </a:pPr>
            <a:r>
              <a:rPr lang="zh-CN" altLang="en-US" sz="1200" dirty="0">
                <a:latin typeface="Microsoft YaHei" panose="020B0503020204020204" pitchFamily="34" charset="-122"/>
                <a:ea typeface="Microsoft YaHei" panose="020B0503020204020204" pitchFamily="34" charset="-122"/>
              </a:rPr>
              <a:t>请替换文本内容</a:t>
            </a:r>
          </a:p>
          <a:p>
            <a:pPr>
              <a:lnSpc>
                <a:spcPct val="150000"/>
              </a:lnSpc>
            </a:pPr>
            <a:r>
              <a:rPr lang="zh-CN" altLang="en-US" sz="1200" dirty="0">
                <a:latin typeface="Microsoft YaHei" panose="020B0503020204020204" pitchFamily="34" charset="-122"/>
                <a:ea typeface="Microsoft YaHei" panose="020B0503020204020204" pitchFamily="34" charset="-122"/>
              </a:rPr>
              <a:t>请替换文本</a:t>
            </a:r>
          </a:p>
          <a:p>
            <a:pPr>
              <a:lnSpc>
                <a:spcPct val="150000"/>
              </a:lnSpc>
            </a:pPr>
            <a:r>
              <a:rPr lang="zh-CN" altLang="en-US" sz="1200" dirty="0">
                <a:latin typeface="Microsoft YaHei" panose="020B0503020204020204" pitchFamily="34" charset="-122"/>
                <a:ea typeface="Microsoft YaHei" panose="020B0503020204020204" pitchFamily="34" charset="-122"/>
              </a:rPr>
              <a:t>请替换</a:t>
            </a:r>
          </a:p>
          <a:p>
            <a:pPr>
              <a:lnSpc>
                <a:spcPct val="150000"/>
              </a:lnSpc>
            </a:pPr>
            <a:r>
              <a:rPr lang="zh-CN" altLang="en-US" sz="1200" dirty="0">
                <a:latin typeface="Microsoft YaHei" panose="020B0503020204020204" pitchFamily="34" charset="-122"/>
                <a:ea typeface="Microsoft YaHei" panose="020B0503020204020204" pitchFamily="34" charset="-122"/>
              </a:rPr>
              <a:t>文本内容</a:t>
            </a:r>
          </a:p>
          <a:p>
            <a:pPr>
              <a:lnSpc>
                <a:spcPct val="150000"/>
              </a:lnSpc>
            </a:pPr>
            <a:r>
              <a:rPr lang="zh-CN" altLang="en-US" sz="1200" dirty="0">
                <a:latin typeface="Microsoft YaHei" panose="020B0503020204020204" pitchFamily="34" charset="-122"/>
                <a:ea typeface="Microsoft YaHei" panose="020B0503020204020204" pitchFamily="34" charset="-122"/>
              </a:rPr>
              <a:t>请替换文本内容</a:t>
            </a:r>
          </a:p>
          <a:p>
            <a:pPr>
              <a:lnSpc>
                <a:spcPct val="150000"/>
              </a:lnSpc>
            </a:pPr>
            <a:r>
              <a:rPr lang="zh-CN" altLang="en-US" sz="1200" dirty="0">
                <a:latin typeface="Microsoft YaHei" panose="020B0503020204020204" pitchFamily="34" charset="-122"/>
                <a:ea typeface="Microsoft YaHei" panose="020B0503020204020204" pitchFamily="34" charset="-122"/>
              </a:rPr>
              <a:t>请替换文本内容</a:t>
            </a:r>
            <a:endParaRPr lang="fr-FR" altLang="zh-CN" sz="1200" dirty="0">
              <a:latin typeface="Microsoft YaHei" panose="020B0503020204020204" pitchFamily="34" charset="-122"/>
              <a:ea typeface="Microsoft YaHei" panose="020B0503020204020204" pitchFamily="34" charset="-122"/>
            </a:endParaRPr>
          </a:p>
        </p:txBody>
      </p:sp>
      <p:sp>
        <p:nvSpPr>
          <p:cNvPr id="15" name="文本框 14">
            <a:extLst>
              <a:ext uri="{FF2B5EF4-FFF2-40B4-BE49-F238E27FC236}">
                <a16:creationId xmlns:a16="http://schemas.microsoft.com/office/drawing/2014/main" id="{37442975-D7D1-6A46-B0B8-005307F861AD}"/>
              </a:ext>
            </a:extLst>
          </p:cNvPr>
          <p:cNvSpPr txBox="1"/>
          <p:nvPr/>
        </p:nvSpPr>
        <p:spPr>
          <a:xfrm>
            <a:off x="4339691" y="3424232"/>
            <a:ext cx="1401357" cy="2275688"/>
          </a:xfrm>
          <a:prstGeom prst="rect">
            <a:avLst/>
          </a:prstGeom>
          <a:noFill/>
        </p:spPr>
        <p:txBody>
          <a:bodyPr wrap="square" rtlCol="0">
            <a:spAutoFit/>
          </a:bodyPr>
          <a:lstStyle/>
          <a:p>
            <a:pPr>
              <a:lnSpc>
                <a:spcPct val="150000"/>
              </a:lnSpc>
            </a:pPr>
            <a:r>
              <a:rPr lang="zh-CN" altLang="en-US" sz="1200" dirty="0">
                <a:latin typeface="Microsoft YaHei" panose="020B0503020204020204" pitchFamily="34" charset="-122"/>
                <a:ea typeface="Microsoft YaHei" panose="020B0503020204020204" pitchFamily="34" charset="-122"/>
              </a:rPr>
              <a:t>请替换文本</a:t>
            </a:r>
          </a:p>
          <a:p>
            <a:pPr>
              <a:lnSpc>
                <a:spcPct val="150000"/>
              </a:lnSpc>
            </a:pPr>
            <a:r>
              <a:rPr lang="zh-CN" altLang="en-US" sz="1200" dirty="0">
                <a:latin typeface="Microsoft YaHei" panose="020B0503020204020204" pitchFamily="34" charset="-122"/>
                <a:ea typeface="Microsoft YaHei" panose="020B0503020204020204" pitchFamily="34" charset="-122"/>
              </a:rPr>
              <a:t>内容</a:t>
            </a:r>
          </a:p>
          <a:p>
            <a:pPr>
              <a:lnSpc>
                <a:spcPct val="150000"/>
              </a:lnSpc>
            </a:pPr>
            <a:r>
              <a:rPr lang="zh-CN" altLang="en-US" sz="1200" dirty="0">
                <a:latin typeface="Microsoft YaHei" panose="020B0503020204020204" pitchFamily="34" charset="-122"/>
                <a:ea typeface="Microsoft YaHei" panose="020B0503020204020204" pitchFamily="34" charset="-122"/>
              </a:rPr>
              <a:t>请替换文本内容</a:t>
            </a:r>
          </a:p>
          <a:p>
            <a:pPr>
              <a:lnSpc>
                <a:spcPct val="150000"/>
              </a:lnSpc>
            </a:pPr>
            <a:r>
              <a:rPr lang="zh-CN" altLang="en-US" sz="1200" dirty="0">
                <a:latin typeface="Microsoft YaHei" panose="020B0503020204020204" pitchFamily="34" charset="-122"/>
                <a:ea typeface="Microsoft YaHei" panose="020B0503020204020204" pitchFamily="34" charset="-122"/>
              </a:rPr>
              <a:t>请替换文本</a:t>
            </a:r>
          </a:p>
          <a:p>
            <a:pPr>
              <a:lnSpc>
                <a:spcPct val="150000"/>
              </a:lnSpc>
            </a:pPr>
            <a:r>
              <a:rPr lang="zh-CN" altLang="en-US" sz="1200" dirty="0">
                <a:latin typeface="Microsoft YaHei" panose="020B0503020204020204" pitchFamily="34" charset="-122"/>
                <a:ea typeface="Microsoft YaHei" panose="020B0503020204020204" pitchFamily="34" charset="-122"/>
              </a:rPr>
              <a:t>请替换</a:t>
            </a:r>
          </a:p>
          <a:p>
            <a:pPr>
              <a:lnSpc>
                <a:spcPct val="150000"/>
              </a:lnSpc>
            </a:pPr>
            <a:r>
              <a:rPr lang="zh-CN" altLang="en-US" sz="1200" dirty="0">
                <a:latin typeface="Microsoft YaHei" panose="020B0503020204020204" pitchFamily="34" charset="-122"/>
                <a:ea typeface="Microsoft YaHei" panose="020B0503020204020204" pitchFamily="34" charset="-122"/>
              </a:rPr>
              <a:t>文本内容</a:t>
            </a:r>
          </a:p>
          <a:p>
            <a:pPr>
              <a:lnSpc>
                <a:spcPct val="150000"/>
              </a:lnSpc>
            </a:pPr>
            <a:r>
              <a:rPr lang="zh-CN" altLang="en-US" sz="1200" dirty="0">
                <a:latin typeface="Microsoft YaHei" panose="020B0503020204020204" pitchFamily="34" charset="-122"/>
                <a:ea typeface="Microsoft YaHei" panose="020B0503020204020204" pitchFamily="34" charset="-122"/>
              </a:rPr>
              <a:t>请替换文本内容</a:t>
            </a:r>
          </a:p>
          <a:p>
            <a:pPr>
              <a:lnSpc>
                <a:spcPct val="150000"/>
              </a:lnSpc>
            </a:pPr>
            <a:r>
              <a:rPr lang="zh-CN" altLang="en-US" sz="1200" dirty="0">
                <a:latin typeface="Microsoft YaHei" panose="020B0503020204020204" pitchFamily="34" charset="-122"/>
                <a:ea typeface="Microsoft YaHei" panose="020B0503020204020204" pitchFamily="34" charset="-122"/>
              </a:rPr>
              <a:t>请替换文本内容</a:t>
            </a:r>
            <a:endParaRPr lang="fr-FR" altLang="zh-CN" sz="1200" dirty="0">
              <a:latin typeface="Microsoft YaHei" panose="020B0503020204020204" pitchFamily="34" charset="-122"/>
              <a:ea typeface="Microsoft YaHei" panose="020B0503020204020204" pitchFamily="34" charset="-122"/>
            </a:endParaRPr>
          </a:p>
        </p:txBody>
      </p:sp>
      <p:sp>
        <p:nvSpPr>
          <p:cNvPr id="16" name="文本框 15">
            <a:extLst>
              <a:ext uri="{FF2B5EF4-FFF2-40B4-BE49-F238E27FC236}">
                <a16:creationId xmlns:a16="http://schemas.microsoft.com/office/drawing/2014/main" id="{B177900C-28DA-D44F-B437-147E10F9AC76}"/>
              </a:ext>
            </a:extLst>
          </p:cNvPr>
          <p:cNvSpPr txBox="1"/>
          <p:nvPr/>
        </p:nvSpPr>
        <p:spPr>
          <a:xfrm>
            <a:off x="6710854" y="3424232"/>
            <a:ext cx="1401357" cy="2275688"/>
          </a:xfrm>
          <a:prstGeom prst="rect">
            <a:avLst/>
          </a:prstGeom>
          <a:noFill/>
        </p:spPr>
        <p:txBody>
          <a:bodyPr wrap="square" rtlCol="0">
            <a:spAutoFit/>
          </a:bodyPr>
          <a:lstStyle/>
          <a:p>
            <a:pPr>
              <a:lnSpc>
                <a:spcPct val="150000"/>
              </a:lnSpc>
            </a:pPr>
            <a:r>
              <a:rPr lang="zh-CN" altLang="en-US" sz="1200" dirty="0">
                <a:latin typeface="Microsoft YaHei" panose="020B0503020204020204" pitchFamily="34" charset="-122"/>
                <a:ea typeface="Microsoft YaHei" panose="020B0503020204020204" pitchFamily="34" charset="-122"/>
              </a:rPr>
              <a:t>请替换文本</a:t>
            </a:r>
          </a:p>
          <a:p>
            <a:pPr>
              <a:lnSpc>
                <a:spcPct val="150000"/>
              </a:lnSpc>
            </a:pPr>
            <a:r>
              <a:rPr lang="zh-CN" altLang="en-US" sz="1200" dirty="0">
                <a:latin typeface="Microsoft YaHei" panose="020B0503020204020204" pitchFamily="34" charset="-122"/>
                <a:ea typeface="Microsoft YaHei" panose="020B0503020204020204" pitchFamily="34" charset="-122"/>
              </a:rPr>
              <a:t>内容</a:t>
            </a:r>
          </a:p>
          <a:p>
            <a:pPr>
              <a:lnSpc>
                <a:spcPct val="150000"/>
              </a:lnSpc>
            </a:pPr>
            <a:r>
              <a:rPr lang="zh-CN" altLang="en-US" sz="1200" dirty="0">
                <a:latin typeface="Microsoft YaHei" panose="020B0503020204020204" pitchFamily="34" charset="-122"/>
                <a:ea typeface="Microsoft YaHei" panose="020B0503020204020204" pitchFamily="34" charset="-122"/>
              </a:rPr>
              <a:t>请替换文本内容</a:t>
            </a:r>
          </a:p>
          <a:p>
            <a:pPr>
              <a:lnSpc>
                <a:spcPct val="150000"/>
              </a:lnSpc>
            </a:pPr>
            <a:r>
              <a:rPr lang="zh-CN" altLang="en-US" sz="1200" dirty="0">
                <a:latin typeface="Microsoft YaHei" panose="020B0503020204020204" pitchFamily="34" charset="-122"/>
                <a:ea typeface="Microsoft YaHei" panose="020B0503020204020204" pitchFamily="34" charset="-122"/>
              </a:rPr>
              <a:t>请替换文本</a:t>
            </a:r>
          </a:p>
          <a:p>
            <a:pPr>
              <a:lnSpc>
                <a:spcPct val="150000"/>
              </a:lnSpc>
            </a:pPr>
            <a:r>
              <a:rPr lang="zh-CN" altLang="en-US" sz="1200" dirty="0">
                <a:latin typeface="Microsoft YaHei" panose="020B0503020204020204" pitchFamily="34" charset="-122"/>
                <a:ea typeface="Microsoft YaHei" panose="020B0503020204020204" pitchFamily="34" charset="-122"/>
              </a:rPr>
              <a:t>请替换</a:t>
            </a:r>
          </a:p>
          <a:p>
            <a:pPr>
              <a:lnSpc>
                <a:spcPct val="150000"/>
              </a:lnSpc>
            </a:pPr>
            <a:r>
              <a:rPr lang="zh-CN" altLang="en-US" sz="1200" dirty="0">
                <a:latin typeface="Microsoft YaHei" panose="020B0503020204020204" pitchFamily="34" charset="-122"/>
                <a:ea typeface="Microsoft YaHei" panose="020B0503020204020204" pitchFamily="34" charset="-122"/>
              </a:rPr>
              <a:t>文本内容</a:t>
            </a:r>
          </a:p>
          <a:p>
            <a:pPr>
              <a:lnSpc>
                <a:spcPct val="150000"/>
              </a:lnSpc>
            </a:pPr>
            <a:r>
              <a:rPr lang="zh-CN" altLang="en-US" sz="1200" dirty="0">
                <a:latin typeface="Microsoft YaHei" panose="020B0503020204020204" pitchFamily="34" charset="-122"/>
                <a:ea typeface="Microsoft YaHei" panose="020B0503020204020204" pitchFamily="34" charset="-122"/>
              </a:rPr>
              <a:t>请替换文本内容</a:t>
            </a:r>
          </a:p>
          <a:p>
            <a:pPr>
              <a:lnSpc>
                <a:spcPct val="150000"/>
              </a:lnSpc>
            </a:pPr>
            <a:r>
              <a:rPr lang="zh-CN" altLang="en-US" sz="1200" dirty="0">
                <a:latin typeface="Microsoft YaHei" panose="020B0503020204020204" pitchFamily="34" charset="-122"/>
                <a:ea typeface="Microsoft YaHei" panose="020B0503020204020204" pitchFamily="34" charset="-122"/>
              </a:rPr>
              <a:t>请替换文本内容</a:t>
            </a:r>
            <a:endParaRPr lang="fr-FR" altLang="zh-CN" sz="1200" dirty="0">
              <a:latin typeface="Microsoft YaHei" panose="020B0503020204020204" pitchFamily="34" charset="-122"/>
              <a:ea typeface="Microsoft YaHei" panose="020B0503020204020204" pitchFamily="34" charset="-122"/>
            </a:endParaRPr>
          </a:p>
        </p:txBody>
      </p:sp>
      <p:sp>
        <p:nvSpPr>
          <p:cNvPr id="17" name="文本框 16">
            <a:extLst>
              <a:ext uri="{FF2B5EF4-FFF2-40B4-BE49-F238E27FC236}">
                <a16:creationId xmlns:a16="http://schemas.microsoft.com/office/drawing/2014/main" id="{170D2F26-FC0A-C848-9CAC-4F380394EE1A}"/>
              </a:ext>
            </a:extLst>
          </p:cNvPr>
          <p:cNvSpPr txBox="1"/>
          <p:nvPr/>
        </p:nvSpPr>
        <p:spPr>
          <a:xfrm>
            <a:off x="9082019" y="3424232"/>
            <a:ext cx="1401356" cy="2275688"/>
          </a:xfrm>
          <a:prstGeom prst="rect">
            <a:avLst/>
          </a:prstGeom>
          <a:noFill/>
        </p:spPr>
        <p:txBody>
          <a:bodyPr wrap="square" rtlCol="0">
            <a:spAutoFit/>
          </a:bodyPr>
          <a:lstStyle/>
          <a:p>
            <a:pPr>
              <a:lnSpc>
                <a:spcPct val="150000"/>
              </a:lnSpc>
            </a:pPr>
            <a:r>
              <a:rPr lang="zh-CN" altLang="en-US" sz="1200" dirty="0">
                <a:latin typeface="Microsoft YaHei" panose="020B0503020204020204" pitchFamily="34" charset="-122"/>
                <a:ea typeface="Microsoft YaHei" panose="020B0503020204020204" pitchFamily="34" charset="-122"/>
              </a:rPr>
              <a:t>请替换文本</a:t>
            </a:r>
          </a:p>
          <a:p>
            <a:pPr>
              <a:lnSpc>
                <a:spcPct val="150000"/>
              </a:lnSpc>
            </a:pPr>
            <a:r>
              <a:rPr lang="zh-CN" altLang="en-US" sz="1200" dirty="0">
                <a:latin typeface="Microsoft YaHei" panose="020B0503020204020204" pitchFamily="34" charset="-122"/>
                <a:ea typeface="Microsoft YaHei" panose="020B0503020204020204" pitchFamily="34" charset="-122"/>
              </a:rPr>
              <a:t>内容</a:t>
            </a:r>
          </a:p>
          <a:p>
            <a:pPr>
              <a:lnSpc>
                <a:spcPct val="150000"/>
              </a:lnSpc>
            </a:pPr>
            <a:r>
              <a:rPr lang="zh-CN" altLang="en-US" sz="1200" dirty="0">
                <a:latin typeface="Microsoft YaHei" panose="020B0503020204020204" pitchFamily="34" charset="-122"/>
                <a:ea typeface="Microsoft YaHei" panose="020B0503020204020204" pitchFamily="34" charset="-122"/>
              </a:rPr>
              <a:t>请替换文本内容</a:t>
            </a:r>
          </a:p>
          <a:p>
            <a:pPr>
              <a:lnSpc>
                <a:spcPct val="150000"/>
              </a:lnSpc>
            </a:pPr>
            <a:r>
              <a:rPr lang="zh-CN" altLang="en-US" sz="1200" dirty="0">
                <a:latin typeface="Microsoft YaHei" panose="020B0503020204020204" pitchFamily="34" charset="-122"/>
                <a:ea typeface="Microsoft YaHei" panose="020B0503020204020204" pitchFamily="34" charset="-122"/>
              </a:rPr>
              <a:t>请替换文本</a:t>
            </a:r>
          </a:p>
          <a:p>
            <a:pPr>
              <a:lnSpc>
                <a:spcPct val="150000"/>
              </a:lnSpc>
            </a:pPr>
            <a:r>
              <a:rPr lang="zh-CN" altLang="en-US" sz="1200" dirty="0">
                <a:latin typeface="Microsoft YaHei" panose="020B0503020204020204" pitchFamily="34" charset="-122"/>
                <a:ea typeface="Microsoft YaHei" panose="020B0503020204020204" pitchFamily="34" charset="-122"/>
              </a:rPr>
              <a:t>请替换</a:t>
            </a:r>
          </a:p>
          <a:p>
            <a:pPr>
              <a:lnSpc>
                <a:spcPct val="150000"/>
              </a:lnSpc>
            </a:pPr>
            <a:r>
              <a:rPr lang="zh-CN" altLang="en-US" sz="1200" dirty="0">
                <a:latin typeface="Microsoft YaHei" panose="020B0503020204020204" pitchFamily="34" charset="-122"/>
                <a:ea typeface="Microsoft YaHei" panose="020B0503020204020204" pitchFamily="34" charset="-122"/>
              </a:rPr>
              <a:t>文本内容</a:t>
            </a:r>
          </a:p>
          <a:p>
            <a:pPr>
              <a:lnSpc>
                <a:spcPct val="150000"/>
              </a:lnSpc>
            </a:pPr>
            <a:r>
              <a:rPr lang="zh-CN" altLang="en-US" sz="1200" dirty="0">
                <a:latin typeface="Microsoft YaHei" panose="020B0503020204020204" pitchFamily="34" charset="-122"/>
                <a:ea typeface="Microsoft YaHei" panose="020B0503020204020204" pitchFamily="34" charset="-122"/>
              </a:rPr>
              <a:t>请替换文本内容</a:t>
            </a:r>
          </a:p>
          <a:p>
            <a:pPr>
              <a:lnSpc>
                <a:spcPct val="150000"/>
              </a:lnSpc>
            </a:pPr>
            <a:r>
              <a:rPr lang="zh-CN" altLang="en-US" sz="1200" dirty="0">
                <a:latin typeface="Microsoft YaHei" panose="020B0503020204020204" pitchFamily="34" charset="-122"/>
                <a:ea typeface="Microsoft YaHei" panose="020B0503020204020204" pitchFamily="34" charset="-122"/>
              </a:rPr>
              <a:t>请替换文本内容</a:t>
            </a:r>
            <a:endParaRPr lang="fr-FR" altLang="zh-CN" sz="1200" dirty="0">
              <a:latin typeface="Microsoft YaHei" panose="020B0503020204020204" pitchFamily="34" charset="-122"/>
              <a:ea typeface="Microsoft YaHei" panose="020B0503020204020204" pitchFamily="34" charset="-122"/>
            </a:endParaRPr>
          </a:p>
        </p:txBody>
      </p:sp>
      <p:sp>
        <p:nvSpPr>
          <p:cNvPr id="18" name="文本框 17">
            <a:extLst>
              <a:ext uri="{FF2B5EF4-FFF2-40B4-BE49-F238E27FC236}">
                <a16:creationId xmlns:a16="http://schemas.microsoft.com/office/drawing/2014/main" id="{7E8A24F0-115D-2346-A2CA-70BBC1E9E92B}"/>
              </a:ext>
            </a:extLst>
          </p:cNvPr>
          <p:cNvSpPr txBox="1"/>
          <p:nvPr/>
        </p:nvSpPr>
        <p:spPr>
          <a:xfrm>
            <a:off x="8822116" y="5809390"/>
            <a:ext cx="2633672" cy="400110"/>
          </a:xfrm>
          <a:prstGeom prst="rect">
            <a:avLst/>
          </a:prstGeom>
          <a:noFill/>
        </p:spPr>
        <p:txBody>
          <a:bodyPr wrap="square" rtlCol="0">
            <a:spAutoFit/>
          </a:bodyPr>
          <a:lstStyle/>
          <a:p>
            <a:pPr algn="r"/>
            <a:r>
              <a:rPr lang="zh-CN" altLang="en-US" sz="2000" dirty="0">
                <a:latin typeface="Microsoft YaHei" panose="020B0503020204020204" pitchFamily="34" charset="-122"/>
                <a:ea typeface="Microsoft YaHei" panose="020B0503020204020204" pitchFamily="34" charset="-122"/>
              </a:rPr>
              <a:t>请输入你的内容</a:t>
            </a:r>
          </a:p>
        </p:txBody>
      </p:sp>
    </p:spTree>
    <p:extLst>
      <p:ext uri="{BB962C8B-B14F-4D97-AF65-F5344CB8AC3E}">
        <p14:creationId xmlns:p14="http://schemas.microsoft.com/office/powerpoint/2010/main" val="3442857024"/>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DB7C38A0-854B-4FA1-84AA-896E6B0FE4A6}"/>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1236513" y="1168477"/>
            <a:ext cx="2721999" cy="3851971"/>
          </a:xfrm>
          <a:prstGeom prst="rect">
            <a:avLst/>
          </a:prstGeom>
          <a:solidFill>
            <a:srgbClr val="EDEDED"/>
          </a:solidFill>
          <a:ln>
            <a:noFill/>
          </a:ln>
          <a:effectLst>
            <a:outerShdw blurRad="12700" dist="25400" dir="8100000" algn="tr" rotWithShape="0">
              <a:prstClr val="black">
                <a:alpha val="40000"/>
              </a:prstClr>
            </a:outerShdw>
          </a:effectLst>
        </p:spPr>
      </p:pic>
      <p:sp>
        <p:nvSpPr>
          <p:cNvPr id="23" name="矩形 22">
            <a:extLst>
              <a:ext uri="{FF2B5EF4-FFF2-40B4-BE49-F238E27FC236}">
                <a16:creationId xmlns:a16="http://schemas.microsoft.com/office/drawing/2014/main" id="{D0B96B0C-B095-4466-A3B1-6C4CA61B6CFB}"/>
              </a:ext>
            </a:extLst>
          </p:cNvPr>
          <p:cNvSpPr/>
          <p:nvPr/>
        </p:nvSpPr>
        <p:spPr>
          <a:xfrm>
            <a:off x="1228554" y="5009297"/>
            <a:ext cx="2729958" cy="985633"/>
          </a:xfrm>
          <a:prstGeom prst="rect">
            <a:avLst/>
          </a:prstGeom>
          <a:no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8B675ADC-B773-439F-8380-0660492A4BDC}"/>
              </a:ext>
            </a:extLst>
          </p:cNvPr>
          <p:cNvSpPr txBox="1"/>
          <p:nvPr/>
        </p:nvSpPr>
        <p:spPr>
          <a:xfrm>
            <a:off x="1033023" y="5348223"/>
            <a:ext cx="3121020" cy="369332"/>
          </a:xfrm>
          <a:prstGeom prst="rect">
            <a:avLst/>
          </a:prstGeom>
          <a:noFill/>
        </p:spPr>
        <p:txBody>
          <a:bodyPr wrap="square" rtlCol="0">
            <a:spAutoFit/>
          </a:bodyPr>
          <a:lstStyle/>
          <a:p>
            <a:pPr algn="ctr"/>
            <a:r>
              <a:rPr lang="zh-CN" altLang="en-US" b="1" dirty="0">
                <a:solidFill>
                  <a:schemeClr val="bg2">
                    <a:lumMod val="25000"/>
                  </a:schemeClr>
                </a:solidFill>
                <a:latin typeface="Microsoft YaHei" panose="020B0503020204020204" pitchFamily="34" charset="-122"/>
                <a:ea typeface="Microsoft YaHei" panose="020B0503020204020204" pitchFamily="34" charset="-122"/>
              </a:rPr>
              <a:t>请输入你的内容</a:t>
            </a:r>
          </a:p>
        </p:txBody>
      </p:sp>
      <p:sp>
        <p:nvSpPr>
          <p:cNvPr id="17" name="矩形 16">
            <a:extLst>
              <a:ext uri="{FF2B5EF4-FFF2-40B4-BE49-F238E27FC236}">
                <a16:creationId xmlns:a16="http://schemas.microsoft.com/office/drawing/2014/main" id="{A5B4A55F-F886-4B21-ACAA-04FA9744D799}"/>
              </a:ext>
            </a:extLst>
          </p:cNvPr>
          <p:cNvSpPr/>
          <p:nvPr/>
        </p:nvSpPr>
        <p:spPr>
          <a:xfrm>
            <a:off x="8233489" y="1160668"/>
            <a:ext cx="2721999" cy="4834262"/>
          </a:xfrm>
          <a:prstGeom prst="rect">
            <a:avLst/>
          </a:prstGeom>
          <a:noFill/>
          <a:ln>
            <a:solidFill>
              <a:srgbClr val="09246E"/>
            </a:solidFill>
          </a:ln>
          <a:effectLst>
            <a:outerShdw blurRad="127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a:extLst>
              <a:ext uri="{FF2B5EF4-FFF2-40B4-BE49-F238E27FC236}">
                <a16:creationId xmlns:a16="http://schemas.microsoft.com/office/drawing/2014/main" id="{3A88D05D-293C-453A-9C87-1AE90C6E0D52}"/>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4732347" y="1170768"/>
            <a:ext cx="2727306" cy="3854898"/>
          </a:xfrm>
          <a:prstGeom prst="rect">
            <a:avLst/>
          </a:prstGeom>
          <a:solidFill>
            <a:srgbClr val="EDEDED"/>
          </a:solidFill>
          <a:ln>
            <a:noFill/>
          </a:ln>
          <a:effectLst>
            <a:outerShdw blurRad="12700" dist="25400" dir="8100000" algn="tr" rotWithShape="0">
              <a:prstClr val="black">
                <a:alpha val="40000"/>
              </a:prstClr>
            </a:outerShdw>
          </a:effectLst>
        </p:spPr>
      </p:pic>
      <p:sp>
        <p:nvSpPr>
          <p:cNvPr id="24" name="矩形 23">
            <a:extLst>
              <a:ext uri="{FF2B5EF4-FFF2-40B4-BE49-F238E27FC236}">
                <a16:creationId xmlns:a16="http://schemas.microsoft.com/office/drawing/2014/main" id="{461162FC-D625-439A-8602-2153962D33DB}"/>
              </a:ext>
            </a:extLst>
          </p:cNvPr>
          <p:cNvSpPr/>
          <p:nvPr/>
        </p:nvSpPr>
        <p:spPr>
          <a:xfrm>
            <a:off x="4731022" y="5035239"/>
            <a:ext cx="2729958" cy="985633"/>
          </a:xfrm>
          <a:prstGeom prst="rect">
            <a:avLst/>
          </a:prstGeom>
          <a:noFill/>
          <a:ln>
            <a:solidFill>
              <a:srgbClr val="D27F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1D0D352B-224F-42AE-AEF1-C2DE2CE61CFD}"/>
              </a:ext>
            </a:extLst>
          </p:cNvPr>
          <p:cNvSpPr txBox="1"/>
          <p:nvPr/>
        </p:nvSpPr>
        <p:spPr>
          <a:xfrm>
            <a:off x="4732347" y="5336811"/>
            <a:ext cx="2727306" cy="396583"/>
          </a:xfrm>
          <a:prstGeom prst="rect">
            <a:avLst/>
          </a:prstGeom>
          <a:noFill/>
        </p:spPr>
        <p:txBody>
          <a:bodyPr wrap="square" rtlCol="0">
            <a:spAutoFit/>
          </a:bodyPr>
          <a:lstStyle/>
          <a:p>
            <a:pPr algn="ctr">
              <a:lnSpc>
                <a:spcPct val="120000"/>
              </a:lnSpc>
            </a:pPr>
            <a:r>
              <a:rPr lang="zh-CN" altLang="en-US" b="1" dirty="0">
                <a:solidFill>
                  <a:schemeClr val="bg2">
                    <a:lumMod val="25000"/>
                  </a:schemeClr>
                </a:solidFill>
                <a:latin typeface="Microsoft YaHei" panose="020B0503020204020204" pitchFamily="34" charset="-122"/>
                <a:ea typeface="Microsoft YaHei" panose="020B0503020204020204" pitchFamily="34" charset="-122"/>
              </a:rPr>
              <a:t>请输入你的内容</a:t>
            </a:r>
          </a:p>
        </p:txBody>
      </p:sp>
      <p:sp>
        <p:nvSpPr>
          <p:cNvPr id="28" name="文本框 27">
            <a:extLst>
              <a:ext uri="{FF2B5EF4-FFF2-40B4-BE49-F238E27FC236}">
                <a16:creationId xmlns:a16="http://schemas.microsoft.com/office/drawing/2014/main" id="{78B20472-828C-4B43-A442-CE8307D7350C}"/>
              </a:ext>
            </a:extLst>
          </p:cNvPr>
          <p:cNvSpPr txBox="1"/>
          <p:nvPr/>
        </p:nvSpPr>
        <p:spPr>
          <a:xfrm>
            <a:off x="8427324" y="1481110"/>
            <a:ext cx="2367056" cy="461665"/>
          </a:xfrm>
          <a:prstGeom prst="rect">
            <a:avLst/>
          </a:prstGeom>
          <a:noFill/>
        </p:spPr>
        <p:txBody>
          <a:bodyPr wrap="square" rtlCol="0">
            <a:spAutoFit/>
          </a:bodyPr>
          <a:lstStyle/>
          <a:p>
            <a:r>
              <a:rPr lang="zh-CN" altLang="en-US" sz="2400" b="1" dirty="0">
                <a:latin typeface="Microsoft YaHei" panose="020B0503020204020204" pitchFamily="34" charset="-122"/>
                <a:ea typeface="Microsoft YaHei" panose="020B0503020204020204" pitchFamily="34" charset="-122"/>
              </a:rPr>
              <a:t>请输入你的标题</a:t>
            </a:r>
          </a:p>
        </p:txBody>
      </p:sp>
      <p:sp>
        <p:nvSpPr>
          <p:cNvPr id="29" name="文本框 28">
            <a:extLst>
              <a:ext uri="{FF2B5EF4-FFF2-40B4-BE49-F238E27FC236}">
                <a16:creationId xmlns:a16="http://schemas.microsoft.com/office/drawing/2014/main" id="{3C1A5C80-45BF-439C-A583-9570EC756AEF}"/>
              </a:ext>
            </a:extLst>
          </p:cNvPr>
          <p:cNvSpPr txBox="1"/>
          <p:nvPr/>
        </p:nvSpPr>
        <p:spPr>
          <a:xfrm>
            <a:off x="8427323" y="2103989"/>
            <a:ext cx="2367055" cy="3609065"/>
          </a:xfrm>
          <a:prstGeom prst="rect">
            <a:avLst/>
          </a:prstGeom>
          <a:noFill/>
        </p:spPr>
        <p:txBody>
          <a:bodyPr wrap="square" rtlCol="0">
            <a:spAutoFit/>
          </a:bodyPr>
          <a:lstStyle/>
          <a:p>
            <a:pPr>
              <a:lnSpc>
                <a:spcPct val="150000"/>
              </a:lnSpc>
            </a:pPr>
            <a:r>
              <a:rPr lang="zh-CN" altLang="en-US" sz="1400" dirty="0">
                <a:solidFill>
                  <a:schemeClr val="bg2">
                    <a:lumMod val="25000"/>
                  </a:schemeClr>
                </a:solidFill>
                <a:latin typeface="Microsoft YaHei" panose="020B0503020204020204" pitchFamily="34" charset="-122"/>
                <a:ea typeface="Microsoft YaHei" panose="020B0503020204020204" pitchFamily="34" charset="-122"/>
              </a:rPr>
              <a:t>请替换文本</a:t>
            </a:r>
          </a:p>
          <a:p>
            <a:pPr>
              <a:lnSpc>
                <a:spcPct val="150000"/>
              </a:lnSpc>
            </a:pPr>
            <a:r>
              <a:rPr lang="zh-CN" altLang="en-US" sz="1400" dirty="0">
                <a:solidFill>
                  <a:schemeClr val="bg2">
                    <a:lumMod val="25000"/>
                  </a:schemeClr>
                </a:solidFill>
                <a:latin typeface="Microsoft YaHei" panose="020B0503020204020204" pitchFamily="34" charset="-122"/>
                <a:ea typeface="Microsoft YaHei" panose="020B0503020204020204" pitchFamily="34" charset="-122"/>
              </a:rPr>
              <a:t>内容</a:t>
            </a:r>
          </a:p>
          <a:p>
            <a:pPr>
              <a:lnSpc>
                <a:spcPct val="150000"/>
              </a:lnSpc>
            </a:pPr>
            <a:r>
              <a:rPr lang="zh-CN" altLang="en-US" sz="1400" dirty="0">
                <a:solidFill>
                  <a:schemeClr val="bg2">
                    <a:lumMod val="25000"/>
                  </a:schemeClr>
                </a:solidFill>
                <a:latin typeface="Microsoft YaHei" panose="020B0503020204020204" pitchFamily="34" charset="-122"/>
                <a:ea typeface="Microsoft YaHei" panose="020B0503020204020204" pitchFamily="34" charset="-122"/>
              </a:rPr>
              <a:t>请替换文本内容</a:t>
            </a:r>
          </a:p>
          <a:p>
            <a:pPr>
              <a:lnSpc>
                <a:spcPct val="150000"/>
              </a:lnSpc>
            </a:pPr>
            <a:r>
              <a:rPr lang="zh-CN" altLang="en-US" sz="1400" dirty="0">
                <a:solidFill>
                  <a:schemeClr val="bg2">
                    <a:lumMod val="25000"/>
                  </a:schemeClr>
                </a:solidFill>
                <a:latin typeface="Microsoft YaHei" panose="020B0503020204020204" pitchFamily="34" charset="-122"/>
                <a:ea typeface="Microsoft YaHei" panose="020B0503020204020204" pitchFamily="34" charset="-122"/>
              </a:rPr>
              <a:t>请替换文本</a:t>
            </a:r>
          </a:p>
          <a:p>
            <a:pPr>
              <a:lnSpc>
                <a:spcPct val="150000"/>
              </a:lnSpc>
            </a:pPr>
            <a:r>
              <a:rPr lang="zh-CN" altLang="en-US" sz="1400" dirty="0">
                <a:solidFill>
                  <a:schemeClr val="bg2">
                    <a:lumMod val="25000"/>
                  </a:schemeClr>
                </a:solidFill>
                <a:latin typeface="Microsoft YaHei" panose="020B0503020204020204" pitchFamily="34" charset="-122"/>
                <a:ea typeface="Microsoft YaHei" panose="020B0503020204020204" pitchFamily="34" charset="-122"/>
              </a:rPr>
              <a:t>请替换</a:t>
            </a:r>
          </a:p>
          <a:p>
            <a:pPr>
              <a:lnSpc>
                <a:spcPct val="150000"/>
              </a:lnSpc>
            </a:pPr>
            <a:r>
              <a:rPr lang="zh-CN" altLang="en-US" sz="1400" dirty="0">
                <a:solidFill>
                  <a:schemeClr val="bg2">
                    <a:lumMod val="25000"/>
                  </a:schemeClr>
                </a:solidFill>
                <a:latin typeface="Microsoft YaHei" panose="020B0503020204020204" pitchFamily="34" charset="-122"/>
                <a:ea typeface="Microsoft YaHei" panose="020B0503020204020204" pitchFamily="34" charset="-122"/>
              </a:rPr>
              <a:t>文本内容</a:t>
            </a:r>
          </a:p>
          <a:p>
            <a:pPr>
              <a:lnSpc>
                <a:spcPct val="150000"/>
              </a:lnSpc>
            </a:pPr>
            <a:r>
              <a:rPr lang="zh-CN" altLang="en-US" sz="1400" dirty="0">
                <a:solidFill>
                  <a:schemeClr val="bg2">
                    <a:lumMod val="25000"/>
                  </a:schemeClr>
                </a:solidFill>
                <a:latin typeface="Microsoft YaHei" panose="020B0503020204020204" pitchFamily="34" charset="-122"/>
                <a:ea typeface="Microsoft YaHei" panose="020B0503020204020204" pitchFamily="34" charset="-122"/>
              </a:rPr>
              <a:t>请替换文本内容</a:t>
            </a:r>
          </a:p>
          <a:p>
            <a:pPr>
              <a:lnSpc>
                <a:spcPct val="150000"/>
              </a:lnSpc>
            </a:pPr>
            <a:r>
              <a:rPr lang="zh-CN" altLang="en-US" sz="1400" dirty="0">
                <a:solidFill>
                  <a:schemeClr val="bg2">
                    <a:lumMod val="25000"/>
                  </a:schemeClr>
                </a:solidFill>
                <a:latin typeface="Microsoft YaHei" panose="020B0503020204020204" pitchFamily="34" charset="-122"/>
                <a:ea typeface="Microsoft YaHei" panose="020B0503020204020204" pitchFamily="34" charset="-122"/>
              </a:rPr>
              <a:t>请替换文本内容</a:t>
            </a:r>
            <a:endParaRPr lang="en-US" altLang="zh-CN" sz="1400" dirty="0">
              <a:solidFill>
                <a:schemeClr val="bg2">
                  <a:lumMod val="25000"/>
                </a:schemeClr>
              </a:solidFill>
              <a:latin typeface="Microsoft YaHei" panose="020B0503020204020204" pitchFamily="34" charset="-122"/>
              <a:ea typeface="Microsoft YaHei" panose="020B0503020204020204" pitchFamily="34" charset="-122"/>
            </a:endParaRPr>
          </a:p>
          <a:p>
            <a:pPr>
              <a:lnSpc>
                <a:spcPct val="150000"/>
              </a:lnSpc>
            </a:pPr>
            <a:r>
              <a:rPr lang="zh-CN" altLang="en-US" sz="1400" dirty="0">
                <a:solidFill>
                  <a:schemeClr val="bg2">
                    <a:lumMod val="25000"/>
                  </a:schemeClr>
                </a:solidFill>
                <a:latin typeface="Microsoft YaHei" panose="020B0503020204020204" pitchFamily="34" charset="-122"/>
                <a:ea typeface="Microsoft YaHei" panose="020B0503020204020204" pitchFamily="34" charset="-122"/>
              </a:rPr>
              <a:t>请替换</a:t>
            </a:r>
          </a:p>
          <a:p>
            <a:pPr>
              <a:lnSpc>
                <a:spcPct val="150000"/>
              </a:lnSpc>
            </a:pPr>
            <a:r>
              <a:rPr lang="zh-CN" altLang="en-US" sz="1400" dirty="0">
                <a:solidFill>
                  <a:schemeClr val="bg2">
                    <a:lumMod val="25000"/>
                  </a:schemeClr>
                </a:solidFill>
                <a:latin typeface="Microsoft YaHei" panose="020B0503020204020204" pitchFamily="34" charset="-122"/>
                <a:ea typeface="Microsoft YaHei" panose="020B0503020204020204" pitchFamily="34" charset="-122"/>
              </a:rPr>
              <a:t>文本内容</a:t>
            </a:r>
          </a:p>
          <a:p>
            <a:pPr>
              <a:lnSpc>
                <a:spcPct val="150000"/>
              </a:lnSpc>
            </a:pPr>
            <a:r>
              <a:rPr lang="zh-CN" altLang="en-US" sz="1400" dirty="0">
                <a:solidFill>
                  <a:schemeClr val="bg2">
                    <a:lumMod val="25000"/>
                  </a:schemeClr>
                </a:solidFill>
                <a:latin typeface="Microsoft YaHei" panose="020B0503020204020204" pitchFamily="34" charset="-122"/>
                <a:ea typeface="Microsoft YaHei" panose="020B0503020204020204" pitchFamily="34" charset="-122"/>
              </a:rPr>
              <a:t>请替换文本内容</a:t>
            </a:r>
          </a:p>
        </p:txBody>
      </p:sp>
    </p:spTree>
    <p:extLst>
      <p:ext uri="{BB962C8B-B14F-4D97-AF65-F5344CB8AC3E}">
        <p14:creationId xmlns:p14="http://schemas.microsoft.com/office/powerpoint/2010/main" val="32133017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23">
            <a:extLst>
              <a:ext uri="{FF2B5EF4-FFF2-40B4-BE49-F238E27FC236}">
                <a16:creationId xmlns:a16="http://schemas.microsoft.com/office/drawing/2014/main" id="{45AAD745-625F-9949-92B9-DE08815F8F1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194319" y="0"/>
            <a:ext cx="4997681" cy="6858000"/>
          </a:xfrm>
          <a:prstGeom prst="rect">
            <a:avLst/>
          </a:prstGeom>
        </p:spPr>
      </p:pic>
      <p:sp>
        <p:nvSpPr>
          <p:cNvPr id="11" name="Rectangle 6">
            <a:extLst>
              <a:ext uri="{FF2B5EF4-FFF2-40B4-BE49-F238E27FC236}">
                <a16:creationId xmlns:a16="http://schemas.microsoft.com/office/drawing/2014/main" id="{3170DE29-F3AD-B846-B336-5B7174C97A54}"/>
              </a:ext>
            </a:extLst>
          </p:cNvPr>
          <p:cNvSpPr/>
          <p:nvPr/>
        </p:nvSpPr>
        <p:spPr>
          <a:xfrm>
            <a:off x="1758481" y="3365989"/>
            <a:ext cx="4466738" cy="974466"/>
          </a:xfrm>
          <a:prstGeom prst="rect">
            <a:avLst/>
          </a:prstGeom>
          <a:noFill/>
          <a:ln w="50800">
            <a:solidFill>
              <a:srgbClr val="535D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b="1" spc="300" dirty="0" err="1">
                <a:solidFill>
                  <a:schemeClr val="bg2">
                    <a:lumMod val="25000"/>
                  </a:schemeClr>
                </a:solidFill>
                <a:latin typeface="Microsoft YaHei" panose="020B0503020204020204" pitchFamily="34" charset="-122"/>
              </a:rPr>
              <a:t>请输入您的标题</a:t>
            </a:r>
            <a:endParaRPr lang="id-ID" sz="2800" b="1" spc="300" dirty="0">
              <a:solidFill>
                <a:schemeClr val="bg2">
                  <a:lumMod val="25000"/>
                </a:schemeClr>
              </a:solidFill>
              <a:latin typeface="Microsoft YaHei" panose="020B0503020204020204" pitchFamily="34" charset="-122"/>
            </a:endParaRPr>
          </a:p>
        </p:txBody>
      </p:sp>
      <p:sp>
        <p:nvSpPr>
          <p:cNvPr id="12" name="TextBox 10">
            <a:extLst>
              <a:ext uri="{FF2B5EF4-FFF2-40B4-BE49-F238E27FC236}">
                <a16:creationId xmlns:a16="http://schemas.microsoft.com/office/drawing/2014/main" id="{A6C04915-3F49-0649-984A-816CCC00E370}"/>
              </a:ext>
            </a:extLst>
          </p:cNvPr>
          <p:cNvSpPr txBox="1"/>
          <p:nvPr/>
        </p:nvSpPr>
        <p:spPr>
          <a:xfrm>
            <a:off x="82244" y="1516516"/>
            <a:ext cx="3184026" cy="3170099"/>
          </a:xfrm>
          <a:prstGeom prst="rect">
            <a:avLst/>
          </a:prstGeom>
          <a:noFill/>
        </p:spPr>
        <p:txBody>
          <a:bodyPr wrap="square" rtlCol="0">
            <a:spAutoFit/>
          </a:bodyPr>
          <a:lstStyle/>
          <a:p>
            <a:pPr algn="ctr"/>
            <a:r>
              <a:rPr lang="en-US" sz="20000" b="1" spc="200" dirty="0">
                <a:latin typeface="+mn-ea"/>
                <a:cs typeface="Times New Roman" panose="02020603050405020304" pitchFamily="18" charset="0"/>
              </a:rPr>
              <a:t>4</a:t>
            </a:r>
            <a:endParaRPr lang="id-ID" sz="20000" b="1" spc="200" dirty="0">
              <a:latin typeface="+mn-ea"/>
              <a:cs typeface="Times New Roman" panose="02020603050405020304" pitchFamily="18" charset="0"/>
            </a:endParaRPr>
          </a:p>
        </p:txBody>
      </p:sp>
    </p:spTree>
    <p:extLst>
      <p:ext uri="{BB962C8B-B14F-4D97-AF65-F5344CB8AC3E}">
        <p14:creationId xmlns:p14="http://schemas.microsoft.com/office/powerpoint/2010/main" val="30367418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AB861B0-8D8E-614B-AC39-50F4EBB640B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3917"/>
            <a:ext cx="4616606" cy="6861917"/>
          </a:xfrm>
          <a:prstGeom prst="rect">
            <a:avLst/>
          </a:prstGeom>
          <a:ln>
            <a:solidFill>
              <a:schemeClr val="accent6">
                <a:lumMod val="50000"/>
              </a:schemeClr>
            </a:solidFill>
          </a:ln>
        </p:spPr>
      </p:pic>
      <p:sp>
        <p:nvSpPr>
          <p:cNvPr id="8" name="TextBox 7"/>
          <p:cNvSpPr txBox="1"/>
          <p:nvPr/>
        </p:nvSpPr>
        <p:spPr>
          <a:xfrm>
            <a:off x="4849113" y="3183407"/>
            <a:ext cx="6131801" cy="1670073"/>
          </a:xfrm>
          <a:prstGeom prst="rect">
            <a:avLst/>
          </a:prstGeom>
          <a:noFill/>
        </p:spPr>
        <p:txBody>
          <a:bodyPr wrap="square" rtlCol="0">
            <a:spAutoFit/>
          </a:bodyPr>
          <a:lstStyle/>
          <a:p>
            <a:pPr>
              <a:lnSpc>
                <a:spcPct val="150000"/>
              </a:lnSpc>
            </a:pPr>
            <a:r>
              <a:rPr lang="zh-CN" altLang="en-US" sz="1400" dirty="0">
                <a:solidFill>
                  <a:schemeClr val="tx1">
                    <a:alpha val="60000"/>
                  </a:schemeClr>
                </a:solidFill>
                <a:latin typeface="Microsoft YaHei" panose="020B0503020204020204" pitchFamily="34" charset="-122"/>
                <a:ea typeface="Source Sans Pro" charset="0"/>
                <a:cs typeface="Source Sans Pro" charset="0"/>
              </a:rPr>
              <a:t>请替换文本内容请替换文本内容请替换文本内容请替换文本内容请替换文本内容请替换文本内容请替换文本内容请替换文本内容请替换文本内容请替换文本内容请替换文本内容请替换文本内容请替换文本内容请替换文本内容请替换文本内容请替换文本内容请替换文本内容请替换文本内容请替换文本内容请替换文本内容</a:t>
            </a:r>
          </a:p>
        </p:txBody>
      </p:sp>
      <p:sp>
        <p:nvSpPr>
          <p:cNvPr id="9" name="Заголовок 1">
            <a:extLst>
              <a:ext uri="{FF2B5EF4-FFF2-40B4-BE49-F238E27FC236}">
                <a16:creationId xmlns:a16="http://schemas.microsoft.com/office/drawing/2014/main" id="{6F0FCD9D-C8F0-7D4F-84E8-791451B4C96F}"/>
              </a:ext>
            </a:extLst>
          </p:cNvPr>
          <p:cNvSpPr txBox="1"/>
          <p:nvPr/>
        </p:nvSpPr>
        <p:spPr>
          <a:xfrm>
            <a:off x="4849113" y="1439857"/>
            <a:ext cx="4881562" cy="135312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spc="100" dirty="0">
                <a:latin typeface="Arial" panose="020B0604020202020204" pitchFamily="34" charset="0"/>
                <a:ea typeface="微软雅黑" panose="020B0503020204020204" pitchFamily="34" charset="-122"/>
                <a:cs typeface="Poppins SemiBold" panose="02000000000000000000" pitchFamily="2" charset="0"/>
                <a:sym typeface="Arial" panose="020B0604020202020204" pitchFamily="34" charset="0"/>
              </a:rPr>
              <a:t>请输入</a:t>
            </a:r>
            <a:endParaRPr lang="en-US" altLang="zh-CN" b="1" spc="100" dirty="0">
              <a:latin typeface="Arial" panose="020B0604020202020204" pitchFamily="34" charset="0"/>
              <a:ea typeface="微软雅黑" panose="020B0503020204020204" pitchFamily="34" charset="-122"/>
              <a:cs typeface="Poppins SemiBold" panose="02000000000000000000" pitchFamily="2" charset="0"/>
              <a:sym typeface="Arial" panose="020B0604020202020204" pitchFamily="34" charset="0"/>
            </a:endParaRPr>
          </a:p>
          <a:p>
            <a:r>
              <a:rPr lang="zh-CN" altLang="en-US" b="1" spc="100" dirty="0">
                <a:latin typeface="Arial" panose="020B0604020202020204" pitchFamily="34" charset="0"/>
                <a:ea typeface="微软雅黑" panose="020B0503020204020204" pitchFamily="34" charset="-122"/>
                <a:cs typeface="Poppins SemiBold" panose="02000000000000000000" pitchFamily="2" charset="0"/>
                <a:sym typeface="Arial" panose="020B0604020202020204" pitchFamily="34" charset="0"/>
              </a:rPr>
              <a:t>你的标题</a:t>
            </a:r>
            <a:endParaRPr lang="ru-RU" sz="4000" b="1" spc="100" dirty="0">
              <a:latin typeface="Arial" panose="020B0604020202020204" pitchFamily="34" charset="0"/>
              <a:ea typeface="微软雅黑" panose="020B0503020204020204" pitchFamily="34" charset="-122"/>
              <a:cs typeface="Poppins SemiBold" panose="02000000000000000000" pitchFamily="2" charset="0"/>
              <a:sym typeface="Arial" panose="020B0604020202020204" pitchFamily="34" charset="0"/>
            </a:endParaRPr>
          </a:p>
        </p:txBody>
      </p:sp>
      <p:sp>
        <p:nvSpPr>
          <p:cNvPr id="10" name="矩形 9">
            <a:extLst>
              <a:ext uri="{FF2B5EF4-FFF2-40B4-BE49-F238E27FC236}">
                <a16:creationId xmlns:a16="http://schemas.microsoft.com/office/drawing/2014/main" id="{E6DDDE0D-4954-7946-AED3-E5EA3E14F067}"/>
              </a:ext>
            </a:extLst>
          </p:cNvPr>
          <p:cNvSpPr/>
          <p:nvPr/>
        </p:nvSpPr>
        <p:spPr>
          <a:xfrm>
            <a:off x="3612103" y="1085708"/>
            <a:ext cx="8209277" cy="4195397"/>
          </a:xfrm>
          <a:prstGeom prst="rect">
            <a:avLst/>
          </a:prstGeom>
          <a:noFill/>
          <a:ln w="25400">
            <a:solidFill>
              <a:srgbClr val="4624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931092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400"/>
                                        <p:tgtEl>
                                          <p:spTgt spid="9"/>
                                        </p:tgtEl>
                                      </p:cBhvr>
                                    </p:animEffect>
                                  </p:childTnLst>
                                </p:cTn>
                              </p:par>
                            </p:childTnLst>
                          </p:cTn>
                        </p:par>
                        <p:par>
                          <p:cTn id="8" fill="hold">
                            <p:stCondLst>
                              <p:cond delay="400"/>
                            </p:stCondLst>
                            <p:childTnLst>
                              <p:par>
                                <p:cTn id="9" presetID="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0-#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868367" y="1157712"/>
            <a:ext cx="2880000" cy="2880000"/>
            <a:chOff x="743107" y="49928"/>
            <a:chExt cx="3240000" cy="3240000"/>
          </a:xfrm>
        </p:grpSpPr>
        <p:sp>
          <p:nvSpPr>
            <p:cNvPr id="4" name="Diamond 3"/>
            <p:cNvSpPr/>
            <p:nvPr/>
          </p:nvSpPr>
          <p:spPr>
            <a:xfrm>
              <a:off x="923107" y="229928"/>
              <a:ext cx="2880000" cy="2880000"/>
            </a:xfrm>
            <a:prstGeom prst="diamond">
              <a:avLst/>
            </a:prstGeom>
            <a:noFill/>
            <a:ln>
              <a:solidFill>
                <a:srgbClr val="8DA7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Microsoft YaHei" panose="020B0503020204020204" pitchFamily="34" charset="-122"/>
              </a:endParaRPr>
            </a:p>
          </p:txBody>
        </p:sp>
        <p:sp>
          <p:nvSpPr>
            <p:cNvPr id="5" name="Diamond 4"/>
            <p:cNvSpPr/>
            <p:nvPr/>
          </p:nvSpPr>
          <p:spPr>
            <a:xfrm>
              <a:off x="743107" y="49928"/>
              <a:ext cx="3240000" cy="3240000"/>
            </a:xfrm>
            <a:prstGeom prst="diamond">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Microsoft YaHei" panose="020B0503020204020204" pitchFamily="34" charset="-122"/>
              </a:endParaRPr>
            </a:p>
          </p:txBody>
        </p:sp>
      </p:grpSp>
      <p:grpSp>
        <p:nvGrpSpPr>
          <p:cNvPr id="7" name="Group 6"/>
          <p:cNvGrpSpPr/>
          <p:nvPr/>
        </p:nvGrpSpPr>
        <p:grpSpPr>
          <a:xfrm>
            <a:off x="8512947" y="3697293"/>
            <a:ext cx="2880000" cy="2880000"/>
            <a:chOff x="743107" y="49928"/>
            <a:chExt cx="3240000" cy="3240000"/>
          </a:xfrm>
        </p:grpSpPr>
        <p:sp>
          <p:nvSpPr>
            <p:cNvPr id="8" name="Diamond 7"/>
            <p:cNvSpPr/>
            <p:nvPr/>
          </p:nvSpPr>
          <p:spPr>
            <a:xfrm>
              <a:off x="923107" y="229928"/>
              <a:ext cx="2880000" cy="2880000"/>
            </a:xfrm>
            <a:prstGeom prst="diamond">
              <a:avLst/>
            </a:prstGeom>
            <a:noFill/>
            <a:ln>
              <a:solidFill>
                <a:srgbClr val="8DA7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Microsoft YaHei" panose="020B0503020204020204" pitchFamily="34" charset="-122"/>
              </a:endParaRPr>
            </a:p>
          </p:txBody>
        </p:sp>
        <p:sp>
          <p:nvSpPr>
            <p:cNvPr id="9" name="Diamond 8"/>
            <p:cNvSpPr/>
            <p:nvPr/>
          </p:nvSpPr>
          <p:spPr>
            <a:xfrm>
              <a:off x="743107" y="49928"/>
              <a:ext cx="3240000" cy="3240000"/>
            </a:xfrm>
            <a:prstGeom prst="diamond">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Microsoft YaHei" panose="020B0503020204020204" pitchFamily="34" charset="-122"/>
              </a:endParaRPr>
            </a:p>
          </p:txBody>
        </p:sp>
      </p:grpSp>
      <p:grpSp>
        <p:nvGrpSpPr>
          <p:cNvPr id="10" name="Group 9"/>
          <p:cNvGrpSpPr/>
          <p:nvPr/>
        </p:nvGrpSpPr>
        <p:grpSpPr>
          <a:xfrm>
            <a:off x="4128367" y="2048433"/>
            <a:ext cx="5126145" cy="1399795"/>
            <a:chOff x="7875638" y="2834645"/>
            <a:chExt cx="4243279" cy="1399795"/>
          </a:xfrm>
        </p:grpSpPr>
        <p:sp>
          <p:nvSpPr>
            <p:cNvPr id="11" name="TextBox 10"/>
            <p:cNvSpPr txBox="1"/>
            <p:nvPr/>
          </p:nvSpPr>
          <p:spPr>
            <a:xfrm>
              <a:off x="7875638" y="3210698"/>
              <a:ext cx="4076429" cy="1023742"/>
            </a:xfrm>
            <a:prstGeom prst="rect">
              <a:avLst/>
            </a:prstGeom>
            <a:noFill/>
          </p:spPr>
          <p:txBody>
            <a:bodyPr wrap="square" rtlCol="0">
              <a:spAutoFit/>
            </a:bodyPr>
            <a:lstStyle/>
            <a:p>
              <a:pPr>
                <a:lnSpc>
                  <a:spcPct val="150000"/>
                </a:lnSpc>
              </a:pPr>
              <a:r>
                <a:rPr lang="zh-CN" altLang="en-US" sz="1400" dirty="0">
                  <a:solidFill>
                    <a:schemeClr val="tx1">
                      <a:alpha val="60000"/>
                    </a:schemeClr>
                  </a:solidFill>
                  <a:latin typeface="Microsoft YaHei" panose="020B0503020204020204" pitchFamily="34" charset="-122"/>
                  <a:ea typeface="Source Sans Pro" charset="0"/>
                  <a:cs typeface="Source Sans Pro" charset="0"/>
                </a:rPr>
                <a:t>请替换文本内容请替换文本内容请替换文本内容请替换文本内容请替换文本内容请替换文本内容请替换文本内容请替换文本内容请替换文本内容请替换文本内容</a:t>
              </a:r>
            </a:p>
          </p:txBody>
        </p:sp>
        <p:sp>
          <p:nvSpPr>
            <p:cNvPr id="12" name="Title 1"/>
            <p:cNvSpPr txBox="1">
              <a:spLocks/>
            </p:cNvSpPr>
            <p:nvPr/>
          </p:nvSpPr>
          <p:spPr>
            <a:xfrm>
              <a:off x="7875638" y="2834645"/>
              <a:ext cx="4243279"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l"/>
              <a:r>
                <a:rPr lang="zh-CN" altLang="en-US" sz="1600" spc="200" dirty="0">
                  <a:latin typeface="Microsoft YaHei" panose="020B0503020204020204" pitchFamily="34" charset="-122"/>
                </a:rPr>
                <a:t>请输入您的内容</a:t>
              </a:r>
              <a:endParaRPr lang="en-US" sz="1600" spc="200" dirty="0">
                <a:latin typeface="Microsoft YaHei" panose="020B0503020204020204" pitchFamily="34" charset="-122"/>
              </a:endParaRPr>
            </a:p>
          </p:txBody>
        </p:sp>
      </p:grpSp>
      <p:grpSp>
        <p:nvGrpSpPr>
          <p:cNvPr id="13" name="Group 12"/>
          <p:cNvGrpSpPr/>
          <p:nvPr/>
        </p:nvGrpSpPr>
        <p:grpSpPr>
          <a:xfrm>
            <a:off x="3018773" y="4588014"/>
            <a:ext cx="5114175" cy="1399795"/>
            <a:chOff x="7712273" y="2834645"/>
            <a:chExt cx="4406644" cy="1399795"/>
          </a:xfrm>
        </p:grpSpPr>
        <p:sp>
          <p:nvSpPr>
            <p:cNvPr id="14" name="TextBox 13"/>
            <p:cNvSpPr txBox="1"/>
            <p:nvPr/>
          </p:nvSpPr>
          <p:spPr>
            <a:xfrm>
              <a:off x="7712273" y="3210698"/>
              <a:ext cx="4406644" cy="1023742"/>
            </a:xfrm>
            <a:prstGeom prst="rect">
              <a:avLst/>
            </a:prstGeom>
            <a:noFill/>
          </p:spPr>
          <p:txBody>
            <a:bodyPr wrap="square" rtlCol="0">
              <a:spAutoFit/>
            </a:bodyPr>
            <a:lstStyle/>
            <a:p>
              <a:pPr>
                <a:lnSpc>
                  <a:spcPct val="150000"/>
                </a:lnSpc>
              </a:pPr>
              <a:r>
                <a:rPr lang="zh-CN" altLang="en-US" sz="1400" dirty="0">
                  <a:solidFill>
                    <a:schemeClr val="tx1">
                      <a:alpha val="60000"/>
                    </a:schemeClr>
                  </a:solidFill>
                  <a:latin typeface="Microsoft YaHei" panose="020B0503020204020204" pitchFamily="34" charset="-122"/>
                  <a:ea typeface="Source Sans Pro" charset="0"/>
                  <a:cs typeface="Source Sans Pro" charset="0"/>
                </a:rPr>
                <a:t>请替换文本内容请替换文本内容请替换文本内容请替换文本内容请替换文本内容请替换文本内容请替换文本内容请替换文本内容请替换文本内容请替换文本内容</a:t>
              </a:r>
            </a:p>
          </p:txBody>
        </p:sp>
        <p:sp>
          <p:nvSpPr>
            <p:cNvPr id="15" name="Title 1"/>
            <p:cNvSpPr txBox="1">
              <a:spLocks/>
            </p:cNvSpPr>
            <p:nvPr/>
          </p:nvSpPr>
          <p:spPr>
            <a:xfrm>
              <a:off x="7875638" y="2834645"/>
              <a:ext cx="4243279"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r"/>
              <a:r>
                <a:rPr lang="zh-CN" altLang="en-US" sz="1600" spc="200" dirty="0"/>
                <a:t>请输入您的内容</a:t>
              </a:r>
              <a:endParaRPr lang="en-US" altLang="zh-CN" sz="1600" spc="200" dirty="0"/>
            </a:p>
          </p:txBody>
        </p:sp>
      </p:grpSp>
      <p:cxnSp>
        <p:nvCxnSpPr>
          <p:cNvPr id="16" name="Straight Connector 15"/>
          <p:cNvCxnSpPr/>
          <p:nvPr/>
        </p:nvCxnSpPr>
        <p:spPr>
          <a:xfrm>
            <a:off x="1084944" y="3246738"/>
            <a:ext cx="1238865" cy="1199091"/>
          </a:xfrm>
          <a:prstGeom prst="line">
            <a:avLst/>
          </a:prstGeom>
          <a:ln w="25400">
            <a:solidFill>
              <a:srgbClr val="8DA7BE"/>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937505" y="3038201"/>
            <a:ext cx="1238865" cy="1199091"/>
          </a:xfrm>
          <a:prstGeom prst="line">
            <a:avLst/>
          </a:prstGeom>
          <a:ln w="25400">
            <a:solidFill>
              <a:srgbClr val="8DA7BE"/>
            </a:solidFill>
          </a:ln>
        </p:spPr>
        <p:style>
          <a:lnRef idx="1">
            <a:schemeClr val="accent1"/>
          </a:lnRef>
          <a:fillRef idx="0">
            <a:schemeClr val="accent1"/>
          </a:fillRef>
          <a:effectRef idx="0">
            <a:schemeClr val="accent1"/>
          </a:effectRef>
          <a:fontRef idx="minor">
            <a:schemeClr val="tx1"/>
          </a:fontRef>
        </p:style>
      </p:cxnSp>
      <p:pic>
        <p:nvPicPr>
          <p:cNvPr id="33" name="图片占位符 32">
            <a:extLst>
              <a:ext uri="{FF2B5EF4-FFF2-40B4-BE49-F238E27FC236}">
                <a16:creationId xmlns:a16="http://schemas.microsoft.com/office/drawing/2014/main" id="{5E6A2E53-1E7E-784B-80AF-261C8E6A5618}"/>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a:stretch/>
        </p:blipFill>
        <p:spPr>
          <a:xfrm>
            <a:off x="1423809" y="1699988"/>
            <a:ext cx="1800000" cy="1800000"/>
          </a:xfrm>
        </p:spPr>
      </p:pic>
      <p:pic>
        <p:nvPicPr>
          <p:cNvPr id="37" name="图片占位符 36">
            <a:extLst>
              <a:ext uri="{FF2B5EF4-FFF2-40B4-BE49-F238E27FC236}">
                <a16:creationId xmlns:a16="http://schemas.microsoft.com/office/drawing/2014/main" id="{258D5AF9-6B11-174A-B3CA-B828495C20C8}"/>
              </a:ext>
            </a:extLst>
          </p:cNvPr>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r="-340"/>
          <a:stretch/>
        </p:blipFill>
        <p:spPr>
          <a:xfrm>
            <a:off x="8932490" y="4132278"/>
            <a:ext cx="2010030" cy="2010030"/>
          </a:xfrm>
        </p:spPr>
      </p:pic>
    </p:spTree>
    <p:extLst>
      <p:ext uri="{BB962C8B-B14F-4D97-AF65-F5344CB8AC3E}">
        <p14:creationId xmlns:p14="http://schemas.microsoft.com/office/powerpoint/2010/main" val="161363875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360"/>
                                          </p:val>
                                        </p:tav>
                                        <p:tav tm="100000">
                                          <p:val>
                                            <p:fltVal val="0"/>
                                          </p:val>
                                        </p:tav>
                                      </p:tavLst>
                                    </p:anim>
                                    <p:animEffect transition="in" filter="fade">
                                      <p:cBhvr>
                                        <p:cTn id="10" dur="1000"/>
                                        <p:tgtEl>
                                          <p:spTgt spid="6"/>
                                        </p:tgtEl>
                                      </p:cBhvr>
                                    </p:animEffect>
                                  </p:childTnLst>
                                </p:cTn>
                              </p:par>
                              <p:par>
                                <p:cTn id="11" presetID="49" presetClass="entr" presetSubtype="0" decel="100000" fill="hold" nodeType="withEffect">
                                  <p:stCondLst>
                                    <p:cond delay="500"/>
                                  </p:stCondLst>
                                  <p:childTnLst>
                                    <p:set>
                                      <p:cBhvr>
                                        <p:cTn id="12" dur="1" fill="hold">
                                          <p:stCondLst>
                                            <p:cond delay="0"/>
                                          </p:stCondLst>
                                        </p:cTn>
                                        <p:tgtEl>
                                          <p:spTgt spid="7"/>
                                        </p:tgtEl>
                                        <p:attrNameLst>
                                          <p:attrName>style.visibility</p:attrName>
                                        </p:attrNameLst>
                                      </p:cBhvr>
                                      <p:to>
                                        <p:strVal val="visible"/>
                                      </p:to>
                                    </p:set>
                                    <p:anim calcmode="lin" valueType="num">
                                      <p:cBhvr>
                                        <p:cTn id="13" dur="1000" fill="hold"/>
                                        <p:tgtEl>
                                          <p:spTgt spid="7"/>
                                        </p:tgtEl>
                                        <p:attrNameLst>
                                          <p:attrName>ppt_w</p:attrName>
                                        </p:attrNameLst>
                                      </p:cBhvr>
                                      <p:tavLst>
                                        <p:tav tm="0">
                                          <p:val>
                                            <p:fltVal val="0"/>
                                          </p:val>
                                        </p:tav>
                                        <p:tav tm="100000">
                                          <p:val>
                                            <p:strVal val="#ppt_w"/>
                                          </p:val>
                                        </p:tav>
                                      </p:tavLst>
                                    </p:anim>
                                    <p:anim calcmode="lin" valueType="num">
                                      <p:cBhvr>
                                        <p:cTn id="14" dur="1000" fill="hold"/>
                                        <p:tgtEl>
                                          <p:spTgt spid="7"/>
                                        </p:tgtEl>
                                        <p:attrNameLst>
                                          <p:attrName>ppt_h</p:attrName>
                                        </p:attrNameLst>
                                      </p:cBhvr>
                                      <p:tavLst>
                                        <p:tav tm="0">
                                          <p:val>
                                            <p:fltVal val="0"/>
                                          </p:val>
                                        </p:tav>
                                        <p:tav tm="100000">
                                          <p:val>
                                            <p:strVal val="#ppt_h"/>
                                          </p:val>
                                        </p:tav>
                                      </p:tavLst>
                                    </p:anim>
                                    <p:anim calcmode="lin" valueType="num">
                                      <p:cBhvr>
                                        <p:cTn id="15" dur="1000" fill="hold"/>
                                        <p:tgtEl>
                                          <p:spTgt spid="7"/>
                                        </p:tgtEl>
                                        <p:attrNameLst>
                                          <p:attrName>style.rotation</p:attrName>
                                        </p:attrNameLst>
                                      </p:cBhvr>
                                      <p:tavLst>
                                        <p:tav tm="0">
                                          <p:val>
                                            <p:fltVal val="360"/>
                                          </p:val>
                                        </p:tav>
                                        <p:tav tm="100000">
                                          <p:val>
                                            <p:fltVal val="0"/>
                                          </p:val>
                                        </p:tav>
                                      </p:tavLst>
                                    </p:anim>
                                    <p:animEffect transition="in" filter="fade">
                                      <p:cBhvr>
                                        <p:cTn id="1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90BE1033-B330-8145-A92B-E0C3C3407EBF}"/>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0" cy="3702632"/>
          </a:xfrm>
          <a:prstGeom prst="rect">
            <a:avLst/>
          </a:prstGeom>
        </p:spPr>
      </p:pic>
      <p:grpSp>
        <p:nvGrpSpPr>
          <p:cNvPr id="5" name="组合 4">
            <a:extLst>
              <a:ext uri="{FF2B5EF4-FFF2-40B4-BE49-F238E27FC236}">
                <a16:creationId xmlns:a16="http://schemas.microsoft.com/office/drawing/2014/main" id="{5392480A-FDC5-F543-B1F5-D59EE9A92991}"/>
              </a:ext>
            </a:extLst>
          </p:cNvPr>
          <p:cNvGrpSpPr/>
          <p:nvPr/>
        </p:nvGrpSpPr>
        <p:grpSpPr>
          <a:xfrm>
            <a:off x="0" y="3096491"/>
            <a:ext cx="12192000" cy="1122218"/>
            <a:chOff x="0" y="3096491"/>
            <a:chExt cx="12192000" cy="1122218"/>
          </a:xfrm>
        </p:grpSpPr>
        <p:cxnSp>
          <p:nvCxnSpPr>
            <p:cNvPr id="6" name="直线连接符 5">
              <a:extLst>
                <a:ext uri="{FF2B5EF4-FFF2-40B4-BE49-F238E27FC236}">
                  <a16:creationId xmlns:a16="http://schemas.microsoft.com/office/drawing/2014/main" id="{83356A4C-005A-E04A-A323-D3CE51C92CD7}"/>
                </a:ext>
              </a:extLst>
            </p:cNvPr>
            <p:cNvCxnSpPr/>
            <p:nvPr/>
          </p:nvCxnSpPr>
          <p:spPr>
            <a:xfrm>
              <a:off x="0" y="3713357"/>
              <a:ext cx="12192000" cy="0"/>
            </a:xfrm>
            <a:prstGeom prst="line">
              <a:avLst/>
            </a:prstGeom>
            <a:ln w="127000">
              <a:solidFill>
                <a:srgbClr val="972427"/>
              </a:solidFill>
            </a:ln>
          </p:spPr>
          <p:style>
            <a:lnRef idx="1">
              <a:schemeClr val="accent1"/>
            </a:lnRef>
            <a:fillRef idx="0">
              <a:schemeClr val="accent1"/>
            </a:fillRef>
            <a:effectRef idx="0">
              <a:schemeClr val="accent1"/>
            </a:effectRef>
            <a:fontRef idx="minor">
              <a:schemeClr val="tx1"/>
            </a:fontRef>
          </p:style>
        </p:cxnSp>
        <p:sp>
          <p:nvSpPr>
            <p:cNvPr id="8" name="椭圆 7">
              <a:extLst>
                <a:ext uri="{FF2B5EF4-FFF2-40B4-BE49-F238E27FC236}">
                  <a16:creationId xmlns:a16="http://schemas.microsoft.com/office/drawing/2014/main" id="{90BEC01C-225C-A140-A2B3-804D219DB2B0}"/>
                </a:ext>
              </a:extLst>
            </p:cNvPr>
            <p:cNvSpPr/>
            <p:nvPr/>
          </p:nvSpPr>
          <p:spPr>
            <a:xfrm>
              <a:off x="5534888" y="3096491"/>
              <a:ext cx="1122218" cy="1122218"/>
            </a:xfrm>
            <a:prstGeom prst="ellipse">
              <a:avLst/>
            </a:prstGeom>
            <a:solidFill>
              <a:srgbClr val="972427"/>
            </a:solidFill>
            <a:ln>
              <a:solidFill>
                <a:srgbClr val="9724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片 8" descr="徽标&#10;&#10;描述已自动生成">
              <a:extLst>
                <a:ext uri="{FF2B5EF4-FFF2-40B4-BE49-F238E27FC236}">
                  <a16:creationId xmlns:a16="http://schemas.microsoft.com/office/drawing/2014/main" id="{BB914B63-168C-B64B-BB94-6263728C66C5}"/>
                </a:ext>
              </a:extLst>
            </p:cNvPr>
            <p:cNvPicPr>
              <a:picLocks noChangeAspect="1"/>
            </p:cNvPicPr>
            <p:nvPr/>
          </p:nvPicPr>
          <p:blipFill>
            <a:blip r:embed="rId3" cstate="email">
              <a:alphaModFix/>
              <a:extLst>
                <a:ext uri="{28A0092B-C50C-407E-A947-70E740481C1C}">
                  <a14:useLocalDpi xmlns:a14="http://schemas.microsoft.com/office/drawing/2010/main"/>
                </a:ext>
              </a:extLst>
            </a:blip>
            <a:stretch>
              <a:fillRect/>
            </a:stretch>
          </p:blipFill>
          <p:spPr>
            <a:xfrm>
              <a:off x="5523839" y="3133069"/>
              <a:ext cx="1144313" cy="1079131"/>
            </a:xfrm>
            <a:prstGeom prst="rect">
              <a:avLst/>
            </a:prstGeom>
            <a:ln>
              <a:noFill/>
            </a:ln>
          </p:spPr>
        </p:pic>
      </p:grpSp>
      <p:sp>
        <p:nvSpPr>
          <p:cNvPr id="10" name="文本框 9">
            <a:extLst>
              <a:ext uri="{FF2B5EF4-FFF2-40B4-BE49-F238E27FC236}">
                <a16:creationId xmlns:a16="http://schemas.microsoft.com/office/drawing/2014/main" id="{1415179F-7A3C-2243-A72F-495AABEBDF40}"/>
              </a:ext>
            </a:extLst>
          </p:cNvPr>
          <p:cNvSpPr txBox="1"/>
          <p:nvPr/>
        </p:nvSpPr>
        <p:spPr>
          <a:xfrm>
            <a:off x="2825908" y="4512925"/>
            <a:ext cx="6540176" cy="932948"/>
          </a:xfrm>
          <a:prstGeom prst="rect">
            <a:avLst/>
          </a:prstGeom>
          <a:noFill/>
          <a:ln>
            <a:noFill/>
          </a:ln>
        </p:spPr>
        <p:txBody>
          <a:bodyPr wrap="square" rtlCol="0">
            <a:spAutoFit/>
          </a:bodyPr>
          <a:lstStyle/>
          <a:p>
            <a:pPr algn="dist">
              <a:lnSpc>
                <a:spcPct val="120000"/>
              </a:lnSpc>
            </a:pPr>
            <a:r>
              <a:rPr lang="zh-CN" altLang="en-US" sz="4800" spc="600" dirty="0">
                <a:solidFill>
                  <a:srgbClr val="972427"/>
                </a:solidFill>
                <a:latin typeface="Microsoft YaHei" panose="020B0503020204020204" pitchFamily="34" charset="-122"/>
                <a:ea typeface="Microsoft YaHei" panose="020B0503020204020204" pitchFamily="34" charset="-122"/>
              </a:rPr>
              <a:t>「</a:t>
            </a:r>
            <a:r>
              <a:rPr lang="zh-CN" altLang="en-US" sz="4400" b="1" spc="600" dirty="0">
                <a:latin typeface="Microsoft YaHei" panose="020B0503020204020204" pitchFamily="34" charset="-122"/>
                <a:ea typeface="Microsoft YaHei" panose="020B0503020204020204" pitchFamily="34" charset="-122"/>
              </a:rPr>
              <a:t>谢谢观看</a:t>
            </a:r>
            <a:r>
              <a:rPr lang="zh-CN" altLang="en-US" sz="4800" spc="600" dirty="0">
                <a:solidFill>
                  <a:srgbClr val="972427"/>
                </a:solidFill>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26207358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5999" y="0"/>
            <a:ext cx="1328929" cy="6858000"/>
          </a:xfrm>
          <a:prstGeom prst="rect">
            <a:avLst/>
          </a:prstGeom>
          <a:solidFill>
            <a:srgbClr val="D27F6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Microsoft YaHei" panose="020B0503020204020204" pitchFamily="34" charset="-122"/>
            </a:endParaRPr>
          </a:p>
        </p:txBody>
      </p:sp>
      <p:sp>
        <p:nvSpPr>
          <p:cNvPr id="12" name="文本框 11">
            <a:extLst>
              <a:ext uri="{FF2B5EF4-FFF2-40B4-BE49-F238E27FC236}">
                <a16:creationId xmlns:a16="http://schemas.microsoft.com/office/drawing/2014/main" id="{F35ADE87-BAE4-4A45-A9F7-DDAB9E3DA562}"/>
              </a:ext>
            </a:extLst>
          </p:cNvPr>
          <p:cNvSpPr txBox="1"/>
          <p:nvPr/>
        </p:nvSpPr>
        <p:spPr>
          <a:xfrm>
            <a:off x="1472803" y="2329708"/>
            <a:ext cx="2993189" cy="430311"/>
          </a:xfrm>
          <a:prstGeom prst="rect">
            <a:avLst/>
          </a:prstGeom>
          <a:noFill/>
        </p:spPr>
        <p:txBody>
          <a:bodyPr wrap="square" rtlCol="0">
            <a:spAutoFit/>
          </a:bodyPr>
          <a:lstStyle/>
          <a:p>
            <a:pPr>
              <a:lnSpc>
                <a:spcPct val="120000"/>
              </a:lnSpc>
            </a:pPr>
            <a:r>
              <a:rPr lang="en-US" altLang="zh-CN" sz="2000" b="1" spc="300" dirty="0">
                <a:latin typeface="Microsoft YaHei" panose="020B0503020204020204" pitchFamily="34" charset="-122"/>
                <a:ea typeface="Microsoft YaHei" panose="020B0503020204020204" pitchFamily="34" charset="-122"/>
              </a:rPr>
              <a:t>01.  </a:t>
            </a:r>
            <a:r>
              <a:rPr lang="zh-CN" altLang="en-US" sz="2000" spc="300" dirty="0">
                <a:latin typeface="Microsoft YaHei" panose="020B0503020204020204" pitchFamily="34" charset="-122"/>
                <a:ea typeface="Microsoft YaHei" panose="020B0503020204020204" pitchFamily="34" charset="-122"/>
              </a:rPr>
              <a:t>请输入你的内容</a:t>
            </a:r>
          </a:p>
        </p:txBody>
      </p:sp>
      <p:sp>
        <p:nvSpPr>
          <p:cNvPr id="13" name="文本框 12">
            <a:extLst>
              <a:ext uri="{FF2B5EF4-FFF2-40B4-BE49-F238E27FC236}">
                <a16:creationId xmlns:a16="http://schemas.microsoft.com/office/drawing/2014/main" id="{A8F69B28-FDE4-9A47-9DEE-8B7C4049899E}"/>
              </a:ext>
            </a:extLst>
          </p:cNvPr>
          <p:cNvSpPr txBox="1"/>
          <p:nvPr/>
        </p:nvSpPr>
        <p:spPr>
          <a:xfrm>
            <a:off x="1472803" y="3235353"/>
            <a:ext cx="2993189" cy="430311"/>
          </a:xfrm>
          <a:prstGeom prst="rect">
            <a:avLst/>
          </a:prstGeom>
          <a:noFill/>
        </p:spPr>
        <p:txBody>
          <a:bodyPr wrap="square" rtlCol="0">
            <a:spAutoFit/>
          </a:bodyPr>
          <a:lstStyle/>
          <a:p>
            <a:pPr>
              <a:lnSpc>
                <a:spcPct val="120000"/>
              </a:lnSpc>
            </a:pPr>
            <a:r>
              <a:rPr lang="en-US" altLang="zh-CN" sz="2000" b="1" spc="300" dirty="0">
                <a:latin typeface="Microsoft YaHei" panose="020B0503020204020204" pitchFamily="34" charset="-122"/>
                <a:ea typeface="Microsoft YaHei" panose="020B0503020204020204" pitchFamily="34" charset="-122"/>
              </a:rPr>
              <a:t>02.  </a:t>
            </a:r>
            <a:r>
              <a:rPr lang="zh-CN" altLang="en-US" sz="2000" spc="300" dirty="0">
                <a:latin typeface="Microsoft YaHei" panose="020B0503020204020204" pitchFamily="34" charset="-122"/>
                <a:ea typeface="Microsoft YaHei" panose="020B0503020204020204" pitchFamily="34" charset="-122"/>
              </a:rPr>
              <a:t>请输入你的内容</a:t>
            </a:r>
          </a:p>
        </p:txBody>
      </p:sp>
      <p:sp>
        <p:nvSpPr>
          <p:cNvPr id="15" name="文本框 14">
            <a:extLst>
              <a:ext uri="{FF2B5EF4-FFF2-40B4-BE49-F238E27FC236}">
                <a16:creationId xmlns:a16="http://schemas.microsoft.com/office/drawing/2014/main" id="{AC56FE03-EC81-D14C-8718-D523EED26DF0}"/>
              </a:ext>
            </a:extLst>
          </p:cNvPr>
          <p:cNvSpPr txBox="1"/>
          <p:nvPr/>
        </p:nvSpPr>
        <p:spPr>
          <a:xfrm>
            <a:off x="1472803" y="4140998"/>
            <a:ext cx="2993189" cy="430311"/>
          </a:xfrm>
          <a:prstGeom prst="rect">
            <a:avLst/>
          </a:prstGeom>
          <a:noFill/>
        </p:spPr>
        <p:txBody>
          <a:bodyPr wrap="square" rtlCol="0">
            <a:spAutoFit/>
          </a:bodyPr>
          <a:lstStyle/>
          <a:p>
            <a:pPr>
              <a:lnSpc>
                <a:spcPct val="120000"/>
              </a:lnSpc>
            </a:pPr>
            <a:r>
              <a:rPr lang="en-US" altLang="zh-CN" sz="2000" b="1" spc="300" dirty="0">
                <a:latin typeface="Microsoft YaHei" panose="020B0503020204020204" pitchFamily="34" charset="-122"/>
                <a:ea typeface="Microsoft YaHei" panose="020B0503020204020204" pitchFamily="34" charset="-122"/>
              </a:rPr>
              <a:t>03.  </a:t>
            </a:r>
            <a:r>
              <a:rPr lang="zh-CN" altLang="en-US" sz="2000" spc="300" dirty="0">
                <a:latin typeface="Microsoft YaHei" panose="020B0503020204020204" pitchFamily="34" charset="-122"/>
                <a:ea typeface="Microsoft YaHei" panose="020B0503020204020204" pitchFamily="34" charset="-122"/>
              </a:rPr>
              <a:t>请输入你的内容</a:t>
            </a:r>
          </a:p>
        </p:txBody>
      </p:sp>
      <p:sp>
        <p:nvSpPr>
          <p:cNvPr id="19" name="文本框 18">
            <a:extLst>
              <a:ext uri="{FF2B5EF4-FFF2-40B4-BE49-F238E27FC236}">
                <a16:creationId xmlns:a16="http://schemas.microsoft.com/office/drawing/2014/main" id="{CDEEFB1D-095A-6A47-96C7-792908BB37BB}"/>
              </a:ext>
            </a:extLst>
          </p:cNvPr>
          <p:cNvSpPr txBox="1"/>
          <p:nvPr/>
        </p:nvSpPr>
        <p:spPr>
          <a:xfrm>
            <a:off x="1328927" y="983804"/>
            <a:ext cx="3137065" cy="852477"/>
          </a:xfrm>
          <a:prstGeom prst="rect">
            <a:avLst/>
          </a:prstGeom>
          <a:noFill/>
        </p:spPr>
        <p:txBody>
          <a:bodyPr wrap="square" rtlCol="0">
            <a:spAutoFit/>
          </a:bodyPr>
          <a:lstStyle/>
          <a:p>
            <a:pPr algn="ctr">
              <a:lnSpc>
                <a:spcPct val="120000"/>
              </a:lnSpc>
            </a:pPr>
            <a:r>
              <a:rPr lang="zh-CN" altLang="en-US" sz="4400" b="1" spc="300" dirty="0">
                <a:latin typeface="Microsoft YaHei" panose="020B0503020204020204" pitchFamily="34" charset="-122"/>
                <a:ea typeface="Microsoft YaHei" panose="020B0503020204020204" pitchFamily="34" charset="-122"/>
              </a:rPr>
              <a:t>目录</a:t>
            </a:r>
          </a:p>
        </p:txBody>
      </p:sp>
      <p:pic>
        <p:nvPicPr>
          <p:cNvPr id="8" name="图片 7">
            <a:extLst>
              <a:ext uri="{FF2B5EF4-FFF2-40B4-BE49-F238E27FC236}">
                <a16:creationId xmlns:a16="http://schemas.microsoft.com/office/drawing/2014/main" id="{0786A398-D0AE-8649-8F72-CF71C7C735BC}"/>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424928" y="-10551"/>
            <a:ext cx="4767072" cy="6872931"/>
          </a:xfrm>
          <a:prstGeom prst="rect">
            <a:avLst/>
          </a:prstGeom>
        </p:spPr>
      </p:pic>
      <p:sp>
        <p:nvSpPr>
          <p:cNvPr id="9" name="文本框 8">
            <a:extLst>
              <a:ext uri="{FF2B5EF4-FFF2-40B4-BE49-F238E27FC236}">
                <a16:creationId xmlns:a16="http://schemas.microsoft.com/office/drawing/2014/main" id="{303B1D40-52C8-304B-9730-50419BE22603}"/>
              </a:ext>
            </a:extLst>
          </p:cNvPr>
          <p:cNvSpPr txBox="1"/>
          <p:nvPr/>
        </p:nvSpPr>
        <p:spPr>
          <a:xfrm>
            <a:off x="1472803" y="5046643"/>
            <a:ext cx="2993189" cy="430311"/>
          </a:xfrm>
          <a:prstGeom prst="rect">
            <a:avLst/>
          </a:prstGeom>
          <a:noFill/>
        </p:spPr>
        <p:txBody>
          <a:bodyPr wrap="square" rtlCol="0">
            <a:spAutoFit/>
          </a:bodyPr>
          <a:lstStyle/>
          <a:p>
            <a:pPr>
              <a:lnSpc>
                <a:spcPct val="120000"/>
              </a:lnSpc>
            </a:pPr>
            <a:r>
              <a:rPr lang="en-US" altLang="zh-CN" sz="2000" b="1" spc="300" dirty="0">
                <a:latin typeface="Microsoft YaHei" panose="020B0503020204020204" pitchFamily="34" charset="-122"/>
                <a:ea typeface="Microsoft YaHei" panose="020B0503020204020204" pitchFamily="34" charset="-122"/>
              </a:rPr>
              <a:t>04.  </a:t>
            </a:r>
            <a:r>
              <a:rPr lang="zh-CN" altLang="en-US" sz="2000" spc="300" dirty="0">
                <a:latin typeface="Microsoft YaHei" panose="020B0503020204020204" pitchFamily="34" charset="-122"/>
                <a:ea typeface="Microsoft YaHei" panose="020B0503020204020204" pitchFamily="34" charset="-122"/>
              </a:rPr>
              <a:t>请输入你的内容</a:t>
            </a:r>
          </a:p>
        </p:txBody>
      </p:sp>
    </p:spTree>
    <p:extLst>
      <p:ext uri="{BB962C8B-B14F-4D97-AF65-F5344CB8AC3E}">
        <p14:creationId xmlns:p14="http://schemas.microsoft.com/office/powerpoint/2010/main" val="3237309"/>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7BDBDA3-3AAA-43D1-A56D-E04B6C625C4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5002391" cy="6861102"/>
          </a:xfrm>
          <a:prstGeom prst="rect">
            <a:avLst/>
          </a:prstGeom>
          <a:solidFill>
            <a:srgbClr val="EDEDED"/>
          </a:solidFill>
          <a:ln>
            <a:noFill/>
          </a:ln>
          <a:effectLst>
            <a:outerShdw blurRad="12700" dist="25400" dir="8100000" algn="tr" rotWithShape="0">
              <a:prstClr val="black">
                <a:alpha val="40000"/>
              </a:prstClr>
            </a:outerShdw>
          </a:effectLst>
        </p:spPr>
      </p:pic>
      <p:sp>
        <p:nvSpPr>
          <p:cNvPr id="11" name="Rectangle 6">
            <a:extLst>
              <a:ext uri="{FF2B5EF4-FFF2-40B4-BE49-F238E27FC236}">
                <a16:creationId xmlns:a16="http://schemas.microsoft.com/office/drawing/2014/main" id="{3170DE29-F3AD-B846-B336-5B7174C97A54}"/>
              </a:ext>
            </a:extLst>
          </p:cNvPr>
          <p:cNvSpPr/>
          <p:nvPr/>
        </p:nvSpPr>
        <p:spPr>
          <a:xfrm>
            <a:off x="6921495" y="3064905"/>
            <a:ext cx="4466738" cy="974466"/>
          </a:xfrm>
          <a:prstGeom prst="rect">
            <a:avLst/>
          </a:prstGeom>
          <a:noFill/>
          <a:ln w="50800">
            <a:solidFill>
              <a:srgbClr val="092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b="1" spc="300" dirty="0" err="1">
                <a:solidFill>
                  <a:schemeClr val="bg2">
                    <a:lumMod val="25000"/>
                  </a:schemeClr>
                </a:solidFill>
                <a:latin typeface="Microsoft YaHei" panose="020B0503020204020204" pitchFamily="34" charset="-122"/>
              </a:rPr>
              <a:t>请输入您的标题</a:t>
            </a:r>
            <a:endParaRPr lang="id-ID" sz="2800" b="1" spc="300" dirty="0">
              <a:solidFill>
                <a:schemeClr val="bg2">
                  <a:lumMod val="25000"/>
                </a:schemeClr>
              </a:solidFill>
              <a:latin typeface="Microsoft YaHei" panose="020B0503020204020204" pitchFamily="34" charset="-122"/>
            </a:endParaRPr>
          </a:p>
        </p:txBody>
      </p:sp>
      <p:sp>
        <p:nvSpPr>
          <p:cNvPr id="12" name="TextBox 10">
            <a:extLst>
              <a:ext uri="{FF2B5EF4-FFF2-40B4-BE49-F238E27FC236}">
                <a16:creationId xmlns:a16="http://schemas.microsoft.com/office/drawing/2014/main" id="{A6C04915-3F49-0649-984A-816CCC00E370}"/>
              </a:ext>
            </a:extLst>
          </p:cNvPr>
          <p:cNvSpPr txBox="1"/>
          <p:nvPr/>
        </p:nvSpPr>
        <p:spPr>
          <a:xfrm>
            <a:off x="5284878" y="1215337"/>
            <a:ext cx="3184026" cy="3170099"/>
          </a:xfrm>
          <a:prstGeom prst="rect">
            <a:avLst/>
          </a:prstGeom>
          <a:noFill/>
        </p:spPr>
        <p:txBody>
          <a:bodyPr wrap="square" rtlCol="0">
            <a:spAutoFit/>
          </a:bodyPr>
          <a:lstStyle/>
          <a:p>
            <a:pPr algn="ctr"/>
            <a:r>
              <a:rPr lang="en-US" altLang="zh-CN" sz="20000" b="1" spc="200" dirty="0">
                <a:latin typeface="+mn-ea"/>
                <a:cs typeface="Times New Roman" panose="02020603050405020304" pitchFamily="18" charset="0"/>
              </a:rPr>
              <a:t>1</a:t>
            </a:r>
            <a:endParaRPr lang="id-ID" sz="20000" b="1" spc="200" dirty="0">
              <a:latin typeface="+mn-ea"/>
              <a:cs typeface="Times New Roman" panose="02020603050405020304" pitchFamily="18" charset="0"/>
            </a:endParaRPr>
          </a:p>
        </p:txBody>
      </p:sp>
    </p:spTree>
    <p:extLst>
      <p:ext uri="{BB962C8B-B14F-4D97-AF65-F5344CB8AC3E}">
        <p14:creationId xmlns:p14="http://schemas.microsoft.com/office/powerpoint/2010/main" val="1717372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FCC5D53-49CA-2D41-A1EF-92095FA18AA9}"/>
              </a:ext>
            </a:extLst>
          </p:cNvPr>
          <p:cNvPicPr>
            <a:picLocks noChangeAspect="1"/>
          </p:cNvPicPr>
          <p:nvPr/>
        </p:nvPicPr>
        <p:blipFill rotWithShape="1">
          <a:blip r:embed="rId2" cstate="email">
            <a:alphaModFix amt="50000"/>
            <a:extLst>
              <a:ext uri="{28A0092B-C50C-407E-A947-70E740481C1C}">
                <a14:useLocalDpi xmlns:a14="http://schemas.microsoft.com/office/drawing/2010/main"/>
              </a:ext>
            </a:extLst>
          </a:blip>
          <a:srcRect/>
          <a:stretch/>
        </p:blipFill>
        <p:spPr>
          <a:xfrm>
            <a:off x="-1" y="0"/>
            <a:ext cx="12192000" cy="6858000"/>
          </a:xfrm>
          <a:prstGeom prst="rect">
            <a:avLst/>
          </a:prstGeom>
        </p:spPr>
      </p:pic>
      <p:sp>
        <p:nvSpPr>
          <p:cNvPr id="9" name="矩形 8">
            <a:extLst>
              <a:ext uri="{FF2B5EF4-FFF2-40B4-BE49-F238E27FC236}">
                <a16:creationId xmlns:a16="http://schemas.microsoft.com/office/drawing/2014/main" id="{15C962AB-4156-FA48-BF95-3A2690F5E0BF}"/>
              </a:ext>
            </a:extLst>
          </p:cNvPr>
          <p:cNvSpPr/>
          <p:nvPr/>
        </p:nvSpPr>
        <p:spPr>
          <a:xfrm>
            <a:off x="1003300" y="998421"/>
            <a:ext cx="11188700" cy="4861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endParaRPr>
          </a:p>
        </p:txBody>
      </p:sp>
      <p:pic>
        <p:nvPicPr>
          <p:cNvPr id="10" name="图片 9">
            <a:extLst>
              <a:ext uri="{FF2B5EF4-FFF2-40B4-BE49-F238E27FC236}">
                <a16:creationId xmlns:a16="http://schemas.microsoft.com/office/drawing/2014/main" id="{97C43C22-1D25-564A-BA7B-291457EC324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546739" y="1215919"/>
            <a:ext cx="2258495" cy="2741897"/>
          </a:xfrm>
          <a:prstGeom prst="rect">
            <a:avLst/>
          </a:prstGeom>
        </p:spPr>
      </p:pic>
      <p:sp>
        <p:nvSpPr>
          <p:cNvPr id="11" name="文本框 10">
            <a:extLst>
              <a:ext uri="{FF2B5EF4-FFF2-40B4-BE49-F238E27FC236}">
                <a16:creationId xmlns:a16="http://schemas.microsoft.com/office/drawing/2014/main" id="{A9133F88-5ED3-0841-9797-C104B30FE8CF}"/>
              </a:ext>
            </a:extLst>
          </p:cNvPr>
          <p:cNvSpPr txBox="1"/>
          <p:nvPr/>
        </p:nvSpPr>
        <p:spPr>
          <a:xfrm>
            <a:off x="1432560" y="4044434"/>
            <a:ext cx="2373769" cy="276999"/>
          </a:xfrm>
          <a:prstGeom prst="rect">
            <a:avLst/>
          </a:prstGeom>
          <a:noFill/>
        </p:spPr>
        <p:txBody>
          <a:bodyPr wrap="square" rtlCol="0">
            <a:spAutoFit/>
          </a:bodyPr>
          <a:lstStyle/>
          <a:p>
            <a:pPr algn="dist"/>
            <a:r>
              <a:rPr lang="zh-CN" altLang="en-US" sz="1200" dirty="0">
                <a:latin typeface="Microsoft YaHei" panose="020B0503020204020204" pitchFamily="34" charset="-122"/>
                <a:ea typeface="Microsoft YaHei" panose="020B0503020204020204" pitchFamily="34" charset="-122"/>
              </a:rPr>
              <a:t>请替换文本内容请替换文本内容</a:t>
            </a:r>
          </a:p>
        </p:txBody>
      </p:sp>
      <p:sp>
        <p:nvSpPr>
          <p:cNvPr id="12" name="文本框 11">
            <a:extLst>
              <a:ext uri="{FF2B5EF4-FFF2-40B4-BE49-F238E27FC236}">
                <a16:creationId xmlns:a16="http://schemas.microsoft.com/office/drawing/2014/main" id="{25C3A239-694A-4B47-93F7-1BA091709A85}"/>
              </a:ext>
            </a:extLst>
          </p:cNvPr>
          <p:cNvSpPr txBox="1"/>
          <p:nvPr/>
        </p:nvSpPr>
        <p:spPr>
          <a:xfrm>
            <a:off x="1432559" y="4271132"/>
            <a:ext cx="2373769" cy="276999"/>
          </a:xfrm>
          <a:prstGeom prst="rect">
            <a:avLst/>
          </a:prstGeom>
          <a:noFill/>
        </p:spPr>
        <p:txBody>
          <a:bodyPr wrap="square" rtlCol="0">
            <a:spAutoFit/>
          </a:bodyPr>
          <a:lstStyle/>
          <a:p>
            <a:r>
              <a:rPr lang="zh-CN" altLang="en-US" sz="1200" dirty="0">
                <a:solidFill>
                  <a:schemeClr val="bg1">
                    <a:lumMod val="75000"/>
                  </a:schemeClr>
                </a:solidFill>
                <a:latin typeface="Microsoft YaHei" panose="020B0503020204020204" pitchFamily="34" charset="-122"/>
                <a:ea typeface="Microsoft YaHei" panose="020B0503020204020204" pitchFamily="34" charset="-122"/>
              </a:rPr>
              <a:t>请替换文本内容</a:t>
            </a:r>
          </a:p>
        </p:txBody>
      </p:sp>
      <p:sp>
        <p:nvSpPr>
          <p:cNvPr id="16" name="文本框 15">
            <a:extLst>
              <a:ext uri="{FF2B5EF4-FFF2-40B4-BE49-F238E27FC236}">
                <a16:creationId xmlns:a16="http://schemas.microsoft.com/office/drawing/2014/main" id="{EB17ABFA-8780-DC45-BF88-0A8E5355318D}"/>
              </a:ext>
            </a:extLst>
          </p:cNvPr>
          <p:cNvSpPr txBox="1"/>
          <p:nvPr/>
        </p:nvSpPr>
        <p:spPr>
          <a:xfrm>
            <a:off x="1432559" y="4869763"/>
            <a:ext cx="3619083" cy="523220"/>
          </a:xfrm>
          <a:prstGeom prst="rect">
            <a:avLst/>
          </a:prstGeom>
          <a:noFill/>
        </p:spPr>
        <p:txBody>
          <a:bodyPr wrap="square" rtlCol="0">
            <a:spAutoFit/>
          </a:bodyPr>
          <a:lstStyle/>
          <a:p>
            <a:r>
              <a:rPr lang="zh-CN" altLang="en-US" sz="2800" b="1" spc="300" dirty="0">
                <a:latin typeface="Microsoft YaHei" panose="020B0503020204020204" pitchFamily="34" charset="-122"/>
                <a:ea typeface="Microsoft YaHei" panose="020B0503020204020204" pitchFamily="34" charset="-122"/>
              </a:rPr>
              <a:t>请输入你的标题</a:t>
            </a:r>
          </a:p>
        </p:txBody>
      </p:sp>
      <p:sp>
        <p:nvSpPr>
          <p:cNvPr id="17" name="文本框 16">
            <a:extLst>
              <a:ext uri="{FF2B5EF4-FFF2-40B4-BE49-F238E27FC236}">
                <a16:creationId xmlns:a16="http://schemas.microsoft.com/office/drawing/2014/main" id="{8F1189CC-1B57-644F-AB99-24FECB5326A7}"/>
              </a:ext>
            </a:extLst>
          </p:cNvPr>
          <p:cNvSpPr txBox="1"/>
          <p:nvPr/>
        </p:nvSpPr>
        <p:spPr>
          <a:xfrm>
            <a:off x="5051642" y="1154780"/>
            <a:ext cx="2633672" cy="400110"/>
          </a:xfrm>
          <a:prstGeom prst="rect">
            <a:avLst/>
          </a:prstGeom>
          <a:noFill/>
        </p:spPr>
        <p:txBody>
          <a:bodyPr wrap="square" rtlCol="0">
            <a:spAutoFit/>
          </a:bodyPr>
          <a:lstStyle/>
          <a:p>
            <a:r>
              <a:rPr lang="zh-CN" altLang="en-US" sz="2000" dirty="0">
                <a:latin typeface="Microsoft YaHei" panose="020B0503020204020204" pitchFamily="34" charset="-122"/>
                <a:ea typeface="Microsoft YaHei" panose="020B0503020204020204" pitchFamily="34" charset="-122"/>
              </a:rPr>
              <a:t>请输入你的内容</a:t>
            </a:r>
          </a:p>
        </p:txBody>
      </p:sp>
      <p:sp>
        <p:nvSpPr>
          <p:cNvPr id="18" name="文本框 17">
            <a:extLst>
              <a:ext uri="{FF2B5EF4-FFF2-40B4-BE49-F238E27FC236}">
                <a16:creationId xmlns:a16="http://schemas.microsoft.com/office/drawing/2014/main" id="{4E6B07EC-9E0C-554D-83FE-3A68C4598BB5}"/>
              </a:ext>
            </a:extLst>
          </p:cNvPr>
          <p:cNvSpPr txBox="1"/>
          <p:nvPr/>
        </p:nvSpPr>
        <p:spPr>
          <a:xfrm>
            <a:off x="5051641" y="1952908"/>
            <a:ext cx="1636542" cy="2275688"/>
          </a:xfrm>
          <a:prstGeom prst="rect">
            <a:avLst/>
          </a:prstGeom>
          <a:noFill/>
        </p:spPr>
        <p:txBody>
          <a:bodyPr wrap="square" rtlCol="0">
            <a:spAutoFit/>
          </a:bodyPr>
          <a:lstStyle/>
          <a:p>
            <a:pPr>
              <a:lnSpc>
                <a:spcPct val="150000"/>
              </a:lnSpc>
            </a:pPr>
            <a:r>
              <a:rPr lang="zh-CN" altLang="en-US" sz="1200" dirty="0">
                <a:latin typeface="Microsoft YaHei" panose="020B0503020204020204" pitchFamily="34" charset="-122"/>
                <a:ea typeface="Microsoft YaHei" panose="020B0503020204020204" pitchFamily="34" charset="-122"/>
              </a:rPr>
              <a:t>请替换文本内容请替换文本内容请</a:t>
            </a:r>
            <a:endParaRPr lang="en-US" altLang="zh-CN" sz="1200" dirty="0">
              <a:latin typeface="Microsoft YaHei" panose="020B0503020204020204" pitchFamily="34" charset="-122"/>
              <a:ea typeface="Microsoft YaHei" panose="020B0503020204020204" pitchFamily="34" charset="-122"/>
            </a:endParaRPr>
          </a:p>
          <a:p>
            <a:pPr>
              <a:lnSpc>
                <a:spcPct val="150000"/>
              </a:lnSpc>
            </a:pPr>
            <a:r>
              <a:rPr lang="zh-CN" altLang="en-US" sz="1200" dirty="0">
                <a:latin typeface="Microsoft YaHei" panose="020B0503020204020204" pitchFamily="34" charset="-122"/>
                <a:ea typeface="Microsoft YaHei" panose="020B0503020204020204" pitchFamily="34" charset="-122"/>
              </a:rPr>
              <a:t>替换文本内容</a:t>
            </a:r>
          </a:p>
          <a:p>
            <a:pPr>
              <a:lnSpc>
                <a:spcPct val="150000"/>
              </a:lnSpc>
            </a:pPr>
            <a:r>
              <a:rPr lang="zh-CN" altLang="en-US" sz="1200" dirty="0">
                <a:latin typeface="Microsoft YaHei" panose="020B0503020204020204" pitchFamily="34" charset="-122"/>
                <a:ea typeface="Microsoft YaHei" panose="020B0503020204020204" pitchFamily="34" charset="-122"/>
              </a:rPr>
              <a:t>请替换</a:t>
            </a:r>
            <a:endParaRPr lang="en-US" altLang="zh-CN" sz="1200" dirty="0">
              <a:latin typeface="Microsoft YaHei" panose="020B0503020204020204" pitchFamily="34" charset="-122"/>
              <a:ea typeface="Microsoft YaHei" panose="020B0503020204020204" pitchFamily="34" charset="-122"/>
            </a:endParaRPr>
          </a:p>
          <a:p>
            <a:pPr>
              <a:lnSpc>
                <a:spcPct val="150000"/>
              </a:lnSpc>
            </a:pPr>
            <a:r>
              <a:rPr lang="zh-CN" altLang="en-US" sz="1200" dirty="0">
                <a:latin typeface="Microsoft YaHei" panose="020B0503020204020204" pitchFamily="34" charset="-122"/>
                <a:ea typeface="Microsoft YaHei" panose="020B0503020204020204" pitchFamily="34" charset="-122"/>
              </a:rPr>
              <a:t>文本内容</a:t>
            </a:r>
          </a:p>
          <a:p>
            <a:pPr>
              <a:lnSpc>
                <a:spcPct val="150000"/>
              </a:lnSpc>
            </a:pPr>
            <a:r>
              <a:rPr lang="zh-CN" altLang="en-US" sz="1200" dirty="0">
                <a:latin typeface="Microsoft YaHei" panose="020B0503020204020204" pitchFamily="34" charset="-122"/>
                <a:ea typeface="Microsoft YaHei" panose="020B0503020204020204" pitchFamily="34" charset="-122"/>
              </a:rPr>
              <a:t>请替换文本</a:t>
            </a:r>
            <a:endParaRPr lang="en-US" altLang="zh-CN" sz="1200" dirty="0">
              <a:latin typeface="Microsoft YaHei" panose="020B0503020204020204" pitchFamily="34" charset="-122"/>
              <a:ea typeface="Microsoft YaHei" panose="020B0503020204020204" pitchFamily="34" charset="-122"/>
            </a:endParaRPr>
          </a:p>
          <a:p>
            <a:pPr>
              <a:lnSpc>
                <a:spcPct val="150000"/>
              </a:lnSpc>
            </a:pPr>
            <a:r>
              <a:rPr lang="zh-CN" altLang="en-US" sz="1200" dirty="0">
                <a:latin typeface="Microsoft YaHei" panose="020B0503020204020204" pitchFamily="34" charset="-122"/>
                <a:ea typeface="Microsoft YaHei" panose="020B0503020204020204" pitchFamily="34" charset="-122"/>
              </a:rPr>
              <a:t>内容</a:t>
            </a:r>
          </a:p>
          <a:p>
            <a:pPr>
              <a:lnSpc>
                <a:spcPct val="150000"/>
              </a:lnSpc>
            </a:pPr>
            <a:r>
              <a:rPr lang="zh-CN" altLang="en-US" sz="1200" dirty="0">
                <a:latin typeface="Microsoft YaHei" panose="020B0503020204020204" pitchFamily="34" charset="-122"/>
                <a:ea typeface="Microsoft YaHei" panose="020B0503020204020204" pitchFamily="34" charset="-122"/>
              </a:rPr>
              <a:t>请替换文本内容</a:t>
            </a:r>
          </a:p>
        </p:txBody>
      </p:sp>
      <p:sp>
        <p:nvSpPr>
          <p:cNvPr id="19" name="文本框 18">
            <a:extLst>
              <a:ext uri="{FF2B5EF4-FFF2-40B4-BE49-F238E27FC236}">
                <a16:creationId xmlns:a16="http://schemas.microsoft.com/office/drawing/2014/main" id="{F26CEDFB-B040-E344-88CE-EFEFB1B1105D}"/>
              </a:ext>
            </a:extLst>
          </p:cNvPr>
          <p:cNvSpPr txBox="1"/>
          <p:nvPr/>
        </p:nvSpPr>
        <p:spPr>
          <a:xfrm>
            <a:off x="9009606" y="3228945"/>
            <a:ext cx="2633672" cy="400110"/>
          </a:xfrm>
          <a:prstGeom prst="rect">
            <a:avLst/>
          </a:prstGeom>
          <a:noFill/>
        </p:spPr>
        <p:txBody>
          <a:bodyPr wrap="square" rtlCol="0">
            <a:spAutoFit/>
          </a:bodyPr>
          <a:lstStyle/>
          <a:p>
            <a:r>
              <a:rPr lang="zh-CN" altLang="en-US" sz="2000" dirty="0">
                <a:latin typeface="Microsoft YaHei" panose="020B0503020204020204" pitchFamily="34" charset="-122"/>
                <a:ea typeface="Microsoft YaHei" panose="020B0503020204020204" pitchFamily="34" charset="-122"/>
              </a:rPr>
              <a:t>请输入你的内容</a:t>
            </a:r>
          </a:p>
        </p:txBody>
      </p:sp>
      <p:sp>
        <p:nvSpPr>
          <p:cNvPr id="20" name="文本框 19">
            <a:extLst>
              <a:ext uri="{FF2B5EF4-FFF2-40B4-BE49-F238E27FC236}">
                <a16:creationId xmlns:a16="http://schemas.microsoft.com/office/drawing/2014/main" id="{D3541FE4-E0F9-2846-B0DE-E694309F0485}"/>
              </a:ext>
            </a:extLst>
          </p:cNvPr>
          <p:cNvSpPr txBox="1"/>
          <p:nvPr/>
        </p:nvSpPr>
        <p:spPr>
          <a:xfrm>
            <a:off x="9009606" y="3804509"/>
            <a:ext cx="3182394" cy="1167692"/>
          </a:xfrm>
          <a:prstGeom prst="rect">
            <a:avLst/>
          </a:prstGeom>
          <a:noFill/>
        </p:spPr>
        <p:txBody>
          <a:bodyPr wrap="square" rtlCol="0">
            <a:spAutoFit/>
          </a:bodyPr>
          <a:lstStyle/>
          <a:p>
            <a:pPr>
              <a:lnSpc>
                <a:spcPct val="150000"/>
              </a:lnSpc>
            </a:pPr>
            <a:r>
              <a:rPr lang="zh-CN" altLang="en-US" sz="1200" dirty="0">
                <a:latin typeface="Microsoft YaHei" panose="020B0503020204020204" pitchFamily="34" charset="-122"/>
                <a:ea typeface="Microsoft YaHei" panose="020B0503020204020204" pitchFamily="34" charset="-122"/>
              </a:rPr>
              <a:t>请替换文本内容请替换文本内容请替换文本内容请替换文本内容</a:t>
            </a:r>
          </a:p>
          <a:p>
            <a:pPr>
              <a:lnSpc>
                <a:spcPct val="150000"/>
              </a:lnSpc>
            </a:pPr>
            <a:r>
              <a:rPr lang="zh-CN" altLang="en-US" sz="1200" dirty="0">
                <a:latin typeface="Microsoft YaHei" panose="020B0503020204020204" pitchFamily="34" charset="-122"/>
                <a:ea typeface="Microsoft YaHei" panose="020B0503020204020204" pitchFamily="34" charset="-122"/>
              </a:rPr>
              <a:t>请替换文本内容</a:t>
            </a:r>
          </a:p>
          <a:p>
            <a:pPr>
              <a:lnSpc>
                <a:spcPct val="150000"/>
              </a:lnSpc>
            </a:pPr>
            <a:r>
              <a:rPr lang="zh-CN" altLang="en-US" sz="1200" dirty="0">
                <a:latin typeface="Microsoft YaHei" panose="020B0503020204020204" pitchFamily="34" charset="-122"/>
                <a:ea typeface="Microsoft YaHei" panose="020B0503020204020204" pitchFamily="34" charset="-122"/>
              </a:rPr>
              <a:t>内容请替换文本内容</a:t>
            </a:r>
          </a:p>
        </p:txBody>
      </p:sp>
    </p:spTree>
    <p:extLst>
      <p:ext uri="{BB962C8B-B14F-4D97-AF65-F5344CB8AC3E}">
        <p14:creationId xmlns:p14="http://schemas.microsoft.com/office/powerpoint/2010/main" val="317759296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占位符 23">
            <a:extLst>
              <a:ext uri="{FF2B5EF4-FFF2-40B4-BE49-F238E27FC236}">
                <a16:creationId xmlns:a16="http://schemas.microsoft.com/office/drawing/2014/main" id="{6BEF9729-EBEB-BE49-919A-A512102B0DAB}"/>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p:blipFill>
        <p:spPr>
          <a:xfrm>
            <a:off x="0" y="0"/>
            <a:ext cx="4297754" cy="6858000"/>
          </a:xfrm>
        </p:spPr>
      </p:pic>
      <p:sp>
        <p:nvSpPr>
          <p:cNvPr id="6" name="TextBox 5"/>
          <p:cNvSpPr txBox="1"/>
          <p:nvPr/>
        </p:nvSpPr>
        <p:spPr>
          <a:xfrm>
            <a:off x="5680738" y="1125415"/>
            <a:ext cx="2533036" cy="1200329"/>
          </a:xfrm>
          <a:prstGeom prst="rect">
            <a:avLst/>
          </a:prstGeom>
          <a:noFill/>
        </p:spPr>
        <p:txBody>
          <a:bodyPr wrap="square" rtlCol="0">
            <a:spAutoFit/>
          </a:bodyPr>
          <a:lstStyle/>
          <a:p>
            <a:r>
              <a:rPr lang="id-ID" sz="3600" b="1" spc="200" dirty="0" err="1">
                <a:latin typeface="Microsoft YaHei" panose="020B0503020204020204" pitchFamily="34" charset="-122"/>
              </a:rPr>
              <a:t>请输入</a:t>
            </a:r>
            <a:endParaRPr lang="id-ID" sz="3600" b="1" spc="200" dirty="0">
              <a:latin typeface="Microsoft YaHei" panose="020B0503020204020204" pitchFamily="34" charset="-122"/>
            </a:endParaRPr>
          </a:p>
          <a:p>
            <a:r>
              <a:rPr lang="id-ID" sz="3600" b="1" spc="200" dirty="0" err="1">
                <a:latin typeface="Microsoft YaHei" panose="020B0503020204020204" pitchFamily="34" charset="-122"/>
              </a:rPr>
              <a:t>您的标题</a:t>
            </a:r>
            <a:endParaRPr lang="id-ID" sz="3600" b="1" spc="200" dirty="0">
              <a:latin typeface="Microsoft YaHei" panose="020B0503020204020204" pitchFamily="34" charset="-122"/>
            </a:endParaRPr>
          </a:p>
        </p:txBody>
      </p:sp>
      <p:grpSp>
        <p:nvGrpSpPr>
          <p:cNvPr id="13" name="Group 12"/>
          <p:cNvGrpSpPr/>
          <p:nvPr/>
        </p:nvGrpSpPr>
        <p:grpSpPr>
          <a:xfrm>
            <a:off x="5680738" y="3834150"/>
            <a:ext cx="5515897" cy="1708021"/>
            <a:chOff x="6087264" y="4762791"/>
            <a:chExt cx="5515897" cy="1708021"/>
          </a:xfrm>
        </p:grpSpPr>
        <p:sp>
          <p:nvSpPr>
            <p:cNvPr id="14" name="TextBox 13"/>
            <p:cNvSpPr txBox="1"/>
            <p:nvPr/>
          </p:nvSpPr>
          <p:spPr>
            <a:xfrm>
              <a:off x="6087264" y="5138844"/>
              <a:ext cx="5013497" cy="1331968"/>
            </a:xfrm>
            <a:prstGeom prst="rect">
              <a:avLst/>
            </a:prstGeom>
            <a:noFill/>
          </p:spPr>
          <p:txBody>
            <a:bodyPr wrap="square" rtlCol="0">
              <a:spAutoFit/>
            </a:bodyPr>
            <a:lstStyle/>
            <a:p>
              <a:pPr>
                <a:lnSpc>
                  <a:spcPct val="150000"/>
                </a:lnSpc>
              </a:pPr>
              <a:r>
                <a:rPr lang="zh-CN" altLang="en-US" sz="1100" dirty="0">
                  <a:latin typeface="Microsoft YaHei" panose="020B0503020204020204" pitchFamily="34" charset="-122"/>
                  <a:ea typeface="Microsoft YaHei" panose="020B0503020204020204" pitchFamily="34" charset="-122"/>
                </a:rPr>
                <a:t>请替换文本内容请替换文本内容请替换文本内容请替换文本内容请替换文本内容请替换文本内容请替换文本内容请替换文本内容请替换文本内容请替换文本内容请替换文本内容请替换文本内容请替换文本内容请替换文本内容</a:t>
              </a:r>
              <a:endParaRPr lang="en-US" altLang="zh-CN" sz="1100" dirty="0">
                <a:latin typeface="Microsoft YaHei" panose="020B0503020204020204" pitchFamily="34" charset="-122"/>
                <a:ea typeface="Microsoft YaHei" panose="020B0503020204020204" pitchFamily="34" charset="-122"/>
              </a:endParaRPr>
            </a:p>
            <a:p>
              <a:pPr>
                <a:lnSpc>
                  <a:spcPct val="150000"/>
                </a:lnSpc>
              </a:pPr>
              <a:r>
                <a:rPr lang="zh-CN" altLang="en-US" sz="1100" dirty="0">
                  <a:latin typeface="Microsoft YaHei" panose="020B0503020204020204" pitchFamily="34" charset="-122"/>
                  <a:ea typeface="Microsoft YaHei" panose="020B0503020204020204" pitchFamily="34" charset="-122"/>
                </a:rPr>
                <a:t>请替换文本内容请替换文本内容请替换文本内容请替换文本内容请替换文本内容请替换文本内容</a:t>
              </a:r>
            </a:p>
          </p:txBody>
        </p:sp>
        <p:sp>
          <p:nvSpPr>
            <p:cNvPr id="15" name="Title 1"/>
            <p:cNvSpPr txBox="1">
              <a:spLocks/>
            </p:cNvSpPr>
            <p:nvPr/>
          </p:nvSpPr>
          <p:spPr>
            <a:xfrm>
              <a:off x="6087264" y="4762791"/>
              <a:ext cx="5515897"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l"/>
              <a:r>
                <a:rPr lang="zh-CN" altLang="en-US" sz="1600" b="0" spc="200" dirty="0">
                  <a:latin typeface="Microsoft YaHei" panose="020B0503020204020204" pitchFamily="34" charset="-122"/>
                </a:rPr>
                <a:t>请输入您的内容</a:t>
              </a:r>
              <a:endParaRPr lang="en-US" sz="1600" b="0" spc="200" dirty="0">
                <a:latin typeface="Microsoft YaHei" panose="020B0503020204020204" pitchFamily="34" charset="-122"/>
              </a:endParaRPr>
            </a:p>
          </p:txBody>
        </p:sp>
      </p:grpSp>
      <p:cxnSp>
        <p:nvCxnSpPr>
          <p:cNvPr id="26" name="Straight Connector 26">
            <a:extLst>
              <a:ext uri="{FF2B5EF4-FFF2-40B4-BE49-F238E27FC236}">
                <a16:creationId xmlns:a16="http://schemas.microsoft.com/office/drawing/2014/main" id="{51BDCE21-EB94-5440-A04F-6438F164329F}"/>
              </a:ext>
            </a:extLst>
          </p:cNvPr>
          <p:cNvCxnSpPr>
            <a:cxnSpLocks/>
          </p:cNvCxnSpPr>
          <p:nvPr/>
        </p:nvCxnSpPr>
        <p:spPr>
          <a:xfrm flipV="1">
            <a:off x="5582427" y="1139435"/>
            <a:ext cx="0" cy="1219200"/>
          </a:xfrm>
          <a:prstGeom prst="line">
            <a:avLst/>
          </a:prstGeom>
          <a:ln w="53975">
            <a:solidFill>
              <a:srgbClr val="93A7A2"/>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A91A21EA-9A1E-9B4D-8E94-4031F597E2D1}"/>
              </a:ext>
            </a:extLst>
          </p:cNvPr>
          <p:cNvSpPr/>
          <p:nvPr/>
        </p:nvSpPr>
        <p:spPr>
          <a:xfrm>
            <a:off x="4297753" y="0"/>
            <a:ext cx="442689" cy="6858000"/>
          </a:xfrm>
          <a:prstGeom prst="rect">
            <a:avLst/>
          </a:prstGeom>
          <a:solidFill>
            <a:srgbClr val="93A7A2">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70737433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800" decel="100000"/>
                                        <p:tgtEl>
                                          <p:spTgt spid="6"/>
                                        </p:tgtEl>
                                      </p:cBhvr>
                                    </p:animEffect>
                                    <p:anim calcmode="lin" valueType="num">
                                      <p:cBhvr>
                                        <p:cTn id="8" dur="800" decel="100000" fill="hold"/>
                                        <p:tgtEl>
                                          <p:spTgt spid="6"/>
                                        </p:tgtEl>
                                        <p:attrNameLst>
                                          <p:attrName>style.rotation</p:attrName>
                                        </p:attrNameLst>
                                      </p:cBhvr>
                                      <p:tavLst>
                                        <p:tav tm="0">
                                          <p:val>
                                            <p:fltVal val="-90"/>
                                          </p:val>
                                        </p:tav>
                                        <p:tav tm="100000">
                                          <p:val>
                                            <p:fltVal val="0"/>
                                          </p:val>
                                        </p:tav>
                                      </p:tavLst>
                                    </p:anim>
                                    <p:anim calcmode="lin" valueType="num">
                                      <p:cBhvr>
                                        <p:cTn id="9" dur="800" decel="100000" fill="hold"/>
                                        <p:tgtEl>
                                          <p:spTgt spid="6"/>
                                        </p:tgtEl>
                                        <p:attrNameLst>
                                          <p:attrName>ppt_x</p:attrName>
                                        </p:attrNameLst>
                                      </p:cBhvr>
                                      <p:tavLst>
                                        <p:tav tm="0">
                                          <p:val>
                                            <p:strVal val="#ppt_x+0.4"/>
                                          </p:val>
                                        </p:tav>
                                        <p:tav tm="100000">
                                          <p:val>
                                            <p:strVal val="#ppt_x-0.05"/>
                                          </p:val>
                                        </p:tav>
                                      </p:tavLst>
                                    </p:anim>
                                    <p:anim calcmode="lin" valueType="num">
                                      <p:cBhvr>
                                        <p:cTn id="10" dur="800" decel="100000" fill="hold"/>
                                        <p:tgtEl>
                                          <p:spTgt spid="6"/>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6"/>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6"/>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12" presetClass="entr" presetSubtype="4"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p:tgtEl>
                                          <p:spTgt spid="13"/>
                                        </p:tgtEl>
                                        <p:attrNameLst>
                                          <p:attrName>ppt_y</p:attrName>
                                        </p:attrNameLst>
                                      </p:cBhvr>
                                      <p:tavLst>
                                        <p:tav tm="0">
                                          <p:val>
                                            <p:strVal val="#ppt_y+#ppt_h*1.125000"/>
                                          </p:val>
                                        </p:tav>
                                        <p:tav tm="100000">
                                          <p:val>
                                            <p:strVal val="#ppt_y"/>
                                          </p:val>
                                        </p:tav>
                                      </p:tavLst>
                                    </p:anim>
                                    <p:animEffect transition="in" filter="wipe(up)">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23">
            <a:extLst>
              <a:ext uri="{FF2B5EF4-FFF2-40B4-BE49-F238E27FC236}">
                <a16:creationId xmlns:a16="http://schemas.microsoft.com/office/drawing/2014/main" id="{45AAD745-625F-9949-92B9-DE08815F8F16}"/>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048611" y="0"/>
            <a:ext cx="5143389" cy="6858000"/>
          </a:xfrm>
          <a:prstGeom prst="rect">
            <a:avLst/>
          </a:prstGeom>
        </p:spPr>
      </p:pic>
      <p:sp>
        <p:nvSpPr>
          <p:cNvPr id="11" name="Rectangle 6">
            <a:extLst>
              <a:ext uri="{FF2B5EF4-FFF2-40B4-BE49-F238E27FC236}">
                <a16:creationId xmlns:a16="http://schemas.microsoft.com/office/drawing/2014/main" id="{3170DE29-F3AD-B846-B336-5B7174C97A54}"/>
              </a:ext>
            </a:extLst>
          </p:cNvPr>
          <p:cNvSpPr/>
          <p:nvPr/>
        </p:nvSpPr>
        <p:spPr>
          <a:xfrm>
            <a:off x="1758481" y="3365989"/>
            <a:ext cx="4466738" cy="974466"/>
          </a:xfrm>
          <a:prstGeom prst="rect">
            <a:avLst/>
          </a:prstGeom>
          <a:no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b="1" spc="300" dirty="0" err="1">
                <a:solidFill>
                  <a:schemeClr val="bg2">
                    <a:lumMod val="25000"/>
                  </a:schemeClr>
                </a:solidFill>
                <a:latin typeface="Microsoft YaHei" panose="020B0503020204020204" pitchFamily="34" charset="-122"/>
              </a:rPr>
              <a:t>请输入您的标题</a:t>
            </a:r>
            <a:endParaRPr lang="id-ID" sz="2800" b="1" spc="300" dirty="0">
              <a:solidFill>
                <a:schemeClr val="bg2">
                  <a:lumMod val="25000"/>
                </a:schemeClr>
              </a:solidFill>
              <a:latin typeface="Microsoft YaHei" panose="020B0503020204020204" pitchFamily="34" charset="-122"/>
            </a:endParaRPr>
          </a:p>
        </p:txBody>
      </p:sp>
      <p:sp>
        <p:nvSpPr>
          <p:cNvPr id="12" name="TextBox 10">
            <a:extLst>
              <a:ext uri="{FF2B5EF4-FFF2-40B4-BE49-F238E27FC236}">
                <a16:creationId xmlns:a16="http://schemas.microsoft.com/office/drawing/2014/main" id="{A6C04915-3F49-0649-984A-816CCC00E370}"/>
              </a:ext>
            </a:extLst>
          </p:cNvPr>
          <p:cNvSpPr txBox="1"/>
          <p:nvPr/>
        </p:nvSpPr>
        <p:spPr>
          <a:xfrm>
            <a:off x="166468" y="1516516"/>
            <a:ext cx="3184026" cy="3170099"/>
          </a:xfrm>
          <a:prstGeom prst="rect">
            <a:avLst/>
          </a:prstGeom>
          <a:noFill/>
        </p:spPr>
        <p:txBody>
          <a:bodyPr wrap="square" rtlCol="0">
            <a:spAutoFit/>
          </a:bodyPr>
          <a:lstStyle/>
          <a:p>
            <a:pPr algn="ctr"/>
            <a:r>
              <a:rPr lang="en-US" sz="20000" b="1" spc="200" dirty="0">
                <a:latin typeface="+mn-ea"/>
                <a:cs typeface="Times New Roman" panose="02020603050405020304" pitchFamily="18" charset="0"/>
              </a:rPr>
              <a:t>2</a:t>
            </a:r>
            <a:endParaRPr lang="id-ID" sz="20000" b="1" spc="200" dirty="0">
              <a:latin typeface="+mn-ea"/>
              <a:cs typeface="Times New Roman" panose="02020603050405020304" pitchFamily="18" charset="0"/>
            </a:endParaRPr>
          </a:p>
        </p:txBody>
      </p:sp>
    </p:spTree>
    <p:extLst>
      <p:ext uri="{BB962C8B-B14F-4D97-AF65-F5344CB8AC3E}">
        <p14:creationId xmlns:p14="http://schemas.microsoft.com/office/powerpoint/2010/main" val="9443120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004116" y="593235"/>
            <a:ext cx="10213259" cy="707886"/>
          </a:xfrm>
          <a:prstGeom prst="rect">
            <a:avLst/>
          </a:prstGeom>
          <a:noFill/>
        </p:spPr>
        <p:txBody>
          <a:bodyPr wrap="square" rtlCol="0">
            <a:spAutoFit/>
          </a:bodyPr>
          <a:lstStyle/>
          <a:p>
            <a:pPr algn="ctr"/>
            <a:r>
              <a:rPr lang="id-ID" sz="4000" b="1" spc="300" dirty="0" err="1">
                <a:latin typeface="Microsoft YaHei" panose="020B0503020204020204" pitchFamily="34" charset="-122"/>
              </a:rPr>
              <a:t>请输入您的标题</a:t>
            </a:r>
            <a:endParaRPr lang="id-ID" sz="4000" b="1" spc="300" dirty="0">
              <a:latin typeface="Microsoft YaHei" panose="020B0503020204020204" pitchFamily="34" charset="-122"/>
            </a:endParaRPr>
          </a:p>
        </p:txBody>
      </p:sp>
      <p:sp>
        <p:nvSpPr>
          <p:cNvPr id="23" name="TextBox 22"/>
          <p:cNvSpPr txBox="1"/>
          <p:nvPr/>
        </p:nvSpPr>
        <p:spPr>
          <a:xfrm>
            <a:off x="1477893" y="2235512"/>
            <a:ext cx="9265704" cy="613694"/>
          </a:xfrm>
          <a:prstGeom prst="rect">
            <a:avLst/>
          </a:prstGeom>
          <a:noFill/>
        </p:spPr>
        <p:txBody>
          <a:bodyPr wrap="square" rtlCol="0">
            <a:spAutoFit/>
          </a:bodyPr>
          <a:lstStyle/>
          <a:p>
            <a:pPr algn="ctr">
              <a:lnSpc>
                <a:spcPct val="150000"/>
              </a:lnSpc>
            </a:pPr>
            <a:r>
              <a:rPr lang="zh-CN" altLang="en-US" sz="1200" dirty="0">
                <a:latin typeface="Microsoft YaHei" panose="020B0503020204020204" pitchFamily="34" charset="-122"/>
                <a:ea typeface="Microsoft YaHei" panose="020B0503020204020204" pitchFamily="34" charset="-122"/>
              </a:rPr>
              <a:t>请替换文本内容请替换文本内容请替换文本内容请替换文本内容请替换文本内容请替换文本内容请替换文本内容请替换文本内容请替换文本内容请替换文本内容请替换文本内容请替换文本内容</a:t>
            </a:r>
            <a:endParaRPr lang="en-US" sz="1200" dirty="0">
              <a:solidFill>
                <a:schemeClr val="tx1">
                  <a:alpha val="60000"/>
                </a:schemeClr>
              </a:solidFill>
              <a:latin typeface="Microsoft YaHei" panose="020B0503020204020204" pitchFamily="34" charset="-122"/>
              <a:ea typeface="Source Sans Pro" charset="0"/>
              <a:cs typeface="Source Sans Pro" charset="0"/>
            </a:endParaRPr>
          </a:p>
        </p:txBody>
      </p:sp>
      <p:pic>
        <p:nvPicPr>
          <p:cNvPr id="6" name="图片占位符 5" descr="湖边的建筑&#10;&#10;描述已自动生成">
            <a:extLst>
              <a:ext uri="{FF2B5EF4-FFF2-40B4-BE49-F238E27FC236}">
                <a16:creationId xmlns:a16="http://schemas.microsoft.com/office/drawing/2014/main" id="{666AB0BE-C0C9-374D-9B60-DFB3E53494CD}"/>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cxnSp>
        <p:nvCxnSpPr>
          <p:cNvPr id="13" name="Straight Connector 26">
            <a:extLst>
              <a:ext uri="{FF2B5EF4-FFF2-40B4-BE49-F238E27FC236}">
                <a16:creationId xmlns:a16="http://schemas.microsoft.com/office/drawing/2014/main" id="{C3C39249-DE80-A348-856D-A37AA397B0ED}"/>
              </a:ext>
            </a:extLst>
          </p:cNvPr>
          <p:cNvCxnSpPr>
            <a:cxnSpLocks/>
          </p:cNvCxnSpPr>
          <p:nvPr/>
        </p:nvCxnSpPr>
        <p:spPr>
          <a:xfrm flipH="1" flipV="1">
            <a:off x="3701152" y="1526662"/>
            <a:ext cx="4819185" cy="9944"/>
          </a:xfrm>
          <a:prstGeom prst="line">
            <a:avLst/>
          </a:prstGeom>
          <a:ln w="53975">
            <a:solidFill>
              <a:srgbClr val="5A7481"/>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D8F43EE7-24BC-3E4B-A1EA-805FAC9986B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 y="3288890"/>
            <a:ext cx="12192000" cy="3569110"/>
          </a:xfrm>
          <a:prstGeom prst="rect">
            <a:avLst/>
          </a:prstGeom>
        </p:spPr>
      </p:pic>
    </p:spTree>
    <p:extLst>
      <p:ext uri="{BB962C8B-B14F-4D97-AF65-F5344CB8AC3E}">
        <p14:creationId xmlns:p14="http://schemas.microsoft.com/office/powerpoint/2010/main" val="262463558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38200" y="514609"/>
            <a:ext cx="10515600" cy="623414"/>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id-ID" dirty="0" err="1">
                <a:latin typeface="+mj-ea"/>
                <a:ea typeface="+mj-ea"/>
              </a:rPr>
              <a:t>请输入您的标题</a:t>
            </a:r>
            <a:endParaRPr kumimoji="0" lang="en-US" sz="4000" i="0" u="none" strike="noStrike" kern="1200" cap="none" spc="0" normalizeH="0" baseline="0" noProof="0" dirty="0">
              <a:ln>
                <a:noFill/>
              </a:ln>
              <a:effectLst/>
              <a:uLnTx/>
              <a:uFillTx/>
              <a:latin typeface="+mj-ea"/>
              <a:ea typeface="+mj-ea"/>
            </a:endParaRPr>
          </a:p>
        </p:txBody>
      </p:sp>
      <p:sp>
        <p:nvSpPr>
          <p:cNvPr id="6" name="TextBox 5"/>
          <p:cNvSpPr txBox="1"/>
          <p:nvPr/>
        </p:nvSpPr>
        <p:spPr>
          <a:xfrm>
            <a:off x="5397732" y="1138023"/>
            <a:ext cx="1396536" cy="253916"/>
          </a:xfrm>
          <a:prstGeom prst="rect">
            <a:avLst/>
          </a:prstGeom>
          <a:noFill/>
        </p:spPr>
        <p:txBody>
          <a:bodyPr wrap="none" rtlCol="0">
            <a:spAutoFit/>
          </a:bodyPr>
          <a:lstStyle/>
          <a:p>
            <a:pPr lvl="0"/>
            <a:r>
              <a:rPr lang="id-ID" sz="1050" spc="300" dirty="0" err="1">
                <a:solidFill>
                  <a:srgbClr val="222222">
                    <a:alpha val="50000"/>
                  </a:srgbClr>
                </a:solidFill>
                <a:latin typeface="Source Sans Pro" charset="0"/>
                <a:ea typeface="Source Sans Pro" charset="0"/>
                <a:cs typeface="Source Sans Pro" charset="0"/>
              </a:rPr>
              <a:t>请输入您的内容</a:t>
            </a:r>
            <a:endParaRPr lang="en-US" sz="1050" spc="300" dirty="0">
              <a:solidFill>
                <a:srgbClr val="222222">
                  <a:alpha val="50000"/>
                </a:srgbClr>
              </a:solidFill>
              <a:latin typeface="Source Sans Pro" charset="0"/>
              <a:ea typeface="Source Sans Pro" charset="0"/>
              <a:cs typeface="Source Sans Pro" charset="0"/>
            </a:endParaRPr>
          </a:p>
        </p:txBody>
      </p:sp>
      <p:grpSp>
        <p:nvGrpSpPr>
          <p:cNvPr id="12" name="Group 11"/>
          <p:cNvGrpSpPr/>
          <p:nvPr/>
        </p:nvGrpSpPr>
        <p:grpSpPr>
          <a:xfrm>
            <a:off x="838200" y="4553351"/>
            <a:ext cx="2226266" cy="1096933"/>
            <a:chOff x="2111423" y="4933065"/>
            <a:chExt cx="2226266" cy="1096933"/>
          </a:xfrm>
        </p:grpSpPr>
        <p:sp>
          <p:nvSpPr>
            <p:cNvPr id="10" name="Title 1"/>
            <p:cNvSpPr txBox="1">
              <a:spLocks/>
            </p:cNvSpPr>
            <p:nvPr/>
          </p:nvSpPr>
          <p:spPr>
            <a:xfrm>
              <a:off x="2248937" y="4933065"/>
              <a:ext cx="1951238"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zh-CN" altLang="en-US" sz="1600" dirty="0"/>
                <a:t>输入文本内容</a:t>
              </a:r>
              <a:endParaRPr lang="en-US" sz="1600" dirty="0"/>
            </a:p>
          </p:txBody>
        </p:sp>
        <p:sp>
          <p:nvSpPr>
            <p:cNvPr id="9" name="TextBox 8"/>
            <p:cNvSpPr txBox="1"/>
            <p:nvPr/>
          </p:nvSpPr>
          <p:spPr>
            <a:xfrm>
              <a:off x="2111423" y="5479078"/>
              <a:ext cx="2226266" cy="550920"/>
            </a:xfrm>
            <a:prstGeom prst="rect">
              <a:avLst/>
            </a:prstGeom>
            <a:noFill/>
          </p:spPr>
          <p:txBody>
            <a:bodyPr wrap="square" rtlCol="0">
              <a:spAutoFit/>
            </a:bodyPr>
            <a:lstStyle/>
            <a:p>
              <a:pPr algn="ctr">
                <a:lnSpc>
                  <a:spcPct val="150000"/>
                </a:lnSpc>
              </a:pPr>
              <a:r>
                <a:rPr lang="zh-CN" altLang="en-US" sz="1050" dirty="0">
                  <a:latin typeface="Microsoft YaHei" panose="020B0503020204020204" pitchFamily="34" charset="-122"/>
                  <a:ea typeface="Microsoft YaHei" panose="020B0503020204020204" pitchFamily="34" charset="-122"/>
                </a:rPr>
                <a:t>请替换文本内容请替换文本内容请替换文本内容请替换文本内容</a:t>
              </a:r>
              <a:endParaRPr lang="en-US" sz="1050" dirty="0">
                <a:solidFill>
                  <a:schemeClr val="tx1">
                    <a:alpha val="60000"/>
                  </a:schemeClr>
                </a:solidFill>
                <a:latin typeface="Source Sans Pro" charset="0"/>
                <a:ea typeface="Source Sans Pro" charset="0"/>
                <a:cs typeface="Source Sans Pro" charset="0"/>
              </a:endParaRPr>
            </a:p>
          </p:txBody>
        </p:sp>
      </p:grpSp>
      <p:sp>
        <p:nvSpPr>
          <p:cNvPr id="23" name="Diamond 22"/>
          <p:cNvSpPr/>
          <p:nvPr/>
        </p:nvSpPr>
        <p:spPr>
          <a:xfrm>
            <a:off x="1946785" y="1586478"/>
            <a:ext cx="3240000" cy="324000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Microsoft YaHei" panose="020B0503020204020204" pitchFamily="34" charset="-122"/>
            </a:endParaRPr>
          </a:p>
        </p:txBody>
      </p:sp>
      <p:sp>
        <p:nvSpPr>
          <p:cNvPr id="25" name="Diamond 24"/>
          <p:cNvSpPr/>
          <p:nvPr/>
        </p:nvSpPr>
        <p:spPr>
          <a:xfrm>
            <a:off x="6986789" y="1593082"/>
            <a:ext cx="3240000" cy="324000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Microsoft YaHei" panose="020B0503020204020204" pitchFamily="34" charset="-122"/>
            </a:endParaRPr>
          </a:p>
        </p:txBody>
      </p:sp>
      <p:sp>
        <p:nvSpPr>
          <p:cNvPr id="24" name="Diamond 23"/>
          <p:cNvSpPr/>
          <p:nvPr/>
        </p:nvSpPr>
        <p:spPr>
          <a:xfrm>
            <a:off x="4466787" y="1589780"/>
            <a:ext cx="3240000" cy="3240000"/>
          </a:xfrm>
          <a:prstGeom prst="diamond">
            <a:avLst/>
          </a:prstGeom>
          <a:noFill/>
          <a:ln>
            <a:solidFill>
              <a:srgbClr val="D89A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Microsoft YaHei" panose="020B0503020204020204" pitchFamily="34" charset="-122"/>
            </a:endParaRPr>
          </a:p>
        </p:txBody>
      </p:sp>
      <p:grpSp>
        <p:nvGrpSpPr>
          <p:cNvPr id="28" name="Group 11">
            <a:extLst>
              <a:ext uri="{FF2B5EF4-FFF2-40B4-BE49-F238E27FC236}">
                <a16:creationId xmlns:a16="http://schemas.microsoft.com/office/drawing/2014/main" id="{0AB76CC4-55B2-AF48-9A7E-4B98969FACCC}"/>
              </a:ext>
            </a:extLst>
          </p:cNvPr>
          <p:cNvGrpSpPr/>
          <p:nvPr/>
        </p:nvGrpSpPr>
        <p:grpSpPr>
          <a:xfrm>
            <a:off x="4966211" y="5252996"/>
            <a:ext cx="2226266" cy="1096933"/>
            <a:chOff x="2111423" y="4933065"/>
            <a:chExt cx="2226266" cy="1096933"/>
          </a:xfrm>
        </p:grpSpPr>
        <p:sp>
          <p:nvSpPr>
            <p:cNvPr id="29" name="Title 1">
              <a:extLst>
                <a:ext uri="{FF2B5EF4-FFF2-40B4-BE49-F238E27FC236}">
                  <a16:creationId xmlns:a16="http://schemas.microsoft.com/office/drawing/2014/main" id="{034005B7-33D3-9348-B240-9833C23E79A1}"/>
                </a:ext>
              </a:extLst>
            </p:cNvPr>
            <p:cNvSpPr txBox="1">
              <a:spLocks/>
            </p:cNvSpPr>
            <p:nvPr/>
          </p:nvSpPr>
          <p:spPr>
            <a:xfrm>
              <a:off x="2248937" y="4933065"/>
              <a:ext cx="1951238"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zh-CN" altLang="en-US" sz="1600" dirty="0"/>
                <a:t>输入文本内容</a:t>
              </a:r>
              <a:endParaRPr lang="en-US" sz="1600" dirty="0"/>
            </a:p>
          </p:txBody>
        </p:sp>
        <p:sp>
          <p:nvSpPr>
            <p:cNvPr id="30" name="TextBox 8">
              <a:extLst>
                <a:ext uri="{FF2B5EF4-FFF2-40B4-BE49-F238E27FC236}">
                  <a16:creationId xmlns:a16="http://schemas.microsoft.com/office/drawing/2014/main" id="{2F12DCAD-B215-724B-8777-9C2406DACDE1}"/>
                </a:ext>
              </a:extLst>
            </p:cNvPr>
            <p:cNvSpPr txBox="1"/>
            <p:nvPr/>
          </p:nvSpPr>
          <p:spPr>
            <a:xfrm>
              <a:off x="2111423" y="5479078"/>
              <a:ext cx="2226266" cy="550920"/>
            </a:xfrm>
            <a:prstGeom prst="rect">
              <a:avLst/>
            </a:prstGeom>
            <a:noFill/>
          </p:spPr>
          <p:txBody>
            <a:bodyPr wrap="square" rtlCol="0">
              <a:spAutoFit/>
            </a:bodyPr>
            <a:lstStyle/>
            <a:p>
              <a:pPr algn="ctr">
                <a:lnSpc>
                  <a:spcPct val="150000"/>
                </a:lnSpc>
              </a:pPr>
              <a:r>
                <a:rPr lang="zh-CN" altLang="en-US" sz="1050" dirty="0">
                  <a:latin typeface="Microsoft YaHei" panose="020B0503020204020204" pitchFamily="34" charset="-122"/>
                  <a:ea typeface="Microsoft YaHei" panose="020B0503020204020204" pitchFamily="34" charset="-122"/>
                </a:rPr>
                <a:t>请替换文本内容请替换文本内容请替换文本内容请替换文本内容</a:t>
              </a:r>
              <a:endParaRPr lang="en-US" sz="1050" dirty="0">
                <a:solidFill>
                  <a:schemeClr val="tx1">
                    <a:alpha val="60000"/>
                  </a:schemeClr>
                </a:solidFill>
                <a:latin typeface="Source Sans Pro" charset="0"/>
                <a:ea typeface="Source Sans Pro" charset="0"/>
                <a:cs typeface="Source Sans Pro" charset="0"/>
              </a:endParaRPr>
            </a:p>
          </p:txBody>
        </p:sp>
      </p:grpSp>
      <p:grpSp>
        <p:nvGrpSpPr>
          <p:cNvPr id="31" name="Group 11">
            <a:extLst>
              <a:ext uri="{FF2B5EF4-FFF2-40B4-BE49-F238E27FC236}">
                <a16:creationId xmlns:a16="http://schemas.microsoft.com/office/drawing/2014/main" id="{0A453837-14D8-6545-9E43-6F29E62B7DF6}"/>
              </a:ext>
            </a:extLst>
          </p:cNvPr>
          <p:cNvGrpSpPr/>
          <p:nvPr/>
        </p:nvGrpSpPr>
        <p:grpSpPr>
          <a:xfrm>
            <a:off x="9094222" y="4466783"/>
            <a:ext cx="2226266" cy="1096933"/>
            <a:chOff x="2111423" y="4933065"/>
            <a:chExt cx="2226266" cy="1096933"/>
          </a:xfrm>
        </p:grpSpPr>
        <p:sp>
          <p:nvSpPr>
            <p:cNvPr id="32" name="Title 1">
              <a:extLst>
                <a:ext uri="{FF2B5EF4-FFF2-40B4-BE49-F238E27FC236}">
                  <a16:creationId xmlns:a16="http://schemas.microsoft.com/office/drawing/2014/main" id="{CB40A9A5-FA8C-0A40-B91F-4ACD38DE4F0E}"/>
                </a:ext>
              </a:extLst>
            </p:cNvPr>
            <p:cNvSpPr txBox="1">
              <a:spLocks/>
            </p:cNvSpPr>
            <p:nvPr/>
          </p:nvSpPr>
          <p:spPr>
            <a:xfrm>
              <a:off x="2248937" y="4933065"/>
              <a:ext cx="1951238"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zh-CN" altLang="en-US" sz="1600" dirty="0"/>
                <a:t>输入文本内容</a:t>
              </a:r>
              <a:endParaRPr lang="en-US" sz="1600" dirty="0"/>
            </a:p>
          </p:txBody>
        </p:sp>
        <p:sp>
          <p:nvSpPr>
            <p:cNvPr id="33" name="TextBox 8">
              <a:extLst>
                <a:ext uri="{FF2B5EF4-FFF2-40B4-BE49-F238E27FC236}">
                  <a16:creationId xmlns:a16="http://schemas.microsoft.com/office/drawing/2014/main" id="{C94CE919-1967-8F49-8409-57745B60F4EF}"/>
                </a:ext>
              </a:extLst>
            </p:cNvPr>
            <p:cNvSpPr txBox="1"/>
            <p:nvPr/>
          </p:nvSpPr>
          <p:spPr>
            <a:xfrm>
              <a:off x="2111423" y="5479078"/>
              <a:ext cx="2226266" cy="550920"/>
            </a:xfrm>
            <a:prstGeom prst="rect">
              <a:avLst/>
            </a:prstGeom>
            <a:noFill/>
          </p:spPr>
          <p:txBody>
            <a:bodyPr wrap="square" rtlCol="0">
              <a:spAutoFit/>
            </a:bodyPr>
            <a:lstStyle/>
            <a:p>
              <a:pPr algn="ctr">
                <a:lnSpc>
                  <a:spcPct val="150000"/>
                </a:lnSpc>
              </a:pPr>
              <a:r>
                <a:rPr lang="zh-CN" altLang="en-US" sz="1050" dirty="0">
                  <a:latin typeface="Microsoft YaHei" panose="020B0503020204020204" pitchFamily="34" charset="-122"/>
                  <a:ea typeface="Microsoft YaHei" panose="020B0503020204020204" pitchFamily="34" charset="-122"/>
                </a:rPr>
                <a:t>请替换文本内容请替换文本内容请替换文本内容请替换文本内容</a:t>
              </a:r>
              <a:endParaRPr lang="en-US" sz="1050" dirty="0">
                <a:solidFill>
                  <a:schemeClr val="tx1">
                    <a:alpha val="60000"/>
                  </a:schemeClr>
                </a:solidFill>
                <a:latin typeface="Source Sans Pro" charset="0"/>
                <a:ea typeface="Source Sans Pro" charset="0"/>
                <a:cs typeface="Source Sans Pro" charset="0"/>
              </a:endParaRPr>
            </a:p>
          </p:txBody>
        </p:sp>
      </p:grpSp>
      <p:pic>
        <p:nvPicPr>
          <p:cNvPr id="34" name="图片占位符 33">
            <a:extLst>
              <a:ext uri="{FF2B5EF4-FFF2-40B4-BE49-F238E27FC236}">
                <a16:creationId xmlns:a16="http://schemas.microsoft.com/office/drawing/2014/main" id="{DDD12822-7786-9A42-8E25-840AC820129F}"/>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r="-499"/>
          <a:stretch/>
        </p:blipFill>
        <p:spPr>
          <a:xfrm>
            <a:off x="7346786" y="1946783"/>
            <a:ext cx="2520000" cy="2520000"/>
          </a:xfrm>
        </p:spPr>
      </p:pic>
      <p:pic>
        <p:nvPicPr>
          <p:cNvPr id="38" name="图片占位符 37">
            <a:extLst>
              <a:ext uri="{FF2B5EF4-FFF2-40B4-BE49-F238E27FC236}">
                <a16:creationId xmlns:a16="http://schemas.microsoft.com/office/drawing/2014/main" id="{2692744E-D9C3-3A43-A034-87E4EE2E90B2}"/>
              </a:ext>
            </a:extLst>
          </p:cNvPr>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a:stretch/>
        </p:blipFill>
        <p:spPr>
          <a:xfrm>
            <a:off x="2294752" y="1933004"/>
            <a:ext cx="2520000" cy="2520000"/>
          </a:xfrm>
        </p:spPr>
      </p:pic>
      <p:pic>
        <p:nvPicPr>
          <p:cNvPr id="42" name="图片占位符 41">
            <a:extLst>
              <a:ext uri="{FF2B5EF4-FFF2-40B4-BE49-F238E27FC236}">
                <a16:creationId xmlns:a16="http://schemas.microsoft.com/office/drawing/2014/main" id="{1E498F44-97DB-0640-AEBC-606B422D0595}"/>
              </a:ext>
            </a:extLst>
          </p:cNvPr>
          <p:cNvPicPr>
            <a:picLocks noGrp="1" noChangeAspect="1"/>
          </p:cNvPicPr>
          <p:nvPr>
            <p:ph type="pic" sz="quarter" idx="10"/>
          </p:nvPr>
        </p:nvPicPr>
        <p:blipFill rotWithShape="1">
          <a:blip r:embed="rId4" cstate="screen">
            <a:extLst>
              <a:ext uri="{28A0092B-C50C-407E-A947-70E740481C1C}">
                <a14:useLocalDpi xmlns:a14="http://schemas.microsoft.com/office/drawing/2010/main"/>
              </a:ext>
            </a:extLst>
          </a:blip>
          <a:srcRect r="-296"/>
          <a:stretch/>
        </p:blipFill>
        <p:spPr>
          <a:xfrm>
            <a:off x="4819344" y="1919950"/>
            <a:ext cx="2520000" cy="2520000"/>
          </a:xfrm>
        </p:spPr>
      </p:pic>
    </p:spTree>
    <p:extLst>
      <p:ext uri="{BB962C8B-B14F-4D97-AF65-F5344CB8AC3E}">
        <p14:creationId xmlns:p14="http://schemas.microsoft.com/office/powerpoint/2010/main" val="42198680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1000" fill="hold"/>
                                        <p:tgtEl>
                                          <p:spTgt spid="23"/>
                                        </p:tgtEl>
                                        <p:attrNameLst>
                                          <p:attrName>ppt_w</p:attrName>
                                        </p:attrNameLst>
                                      </p:cBhvr>
                                      <p:tavLst>
                                        <p:tav tm="0">
                                          <p:val>
                                            <p:fltVal val="0"/>
                                          </p:val>
                                        </p:tav>
                                        <p:tav tm="100000">
                                          <p:val>
                                            <p:strVal val="#ppt_w"/>
                                          </p:val>
                                        </p:tav>
                                      </p:tavLst>
                                    </p:anim>
                                    <p:anim calcmode="lin" valueType="num">
                                      <p:cBhvr>
                                        <p:cTn id="8" dur="1000" fill="hold"/>
                                        <p:tgtEl>
                                          <p:spTgt spid="23"/>
                                        </p:tgtEl>
                                        <p:attrNameLst>
                                          <p:attrName>ppt_h</p:attrName>
                                        </p:attrNameLst>
                                      </p:cBhvr>
                                      <p:tavLst>
                                        <p:tav tm="0">
                                          <p:val>
                                            <p:fltVal val="0"/>
                                          </p:val>
                                        </p:tav>
                                        <p:tav tm="100000">
                                          <p:val>
                                            <p:strVal val="#ppt_h"/>
                                          </p:val>
                                        </p:tav>
                                      </p:tavLst>
                                    </p:anim>
                                    <p:anim calcmode="lin" valueType="num">
                                      <p:cBhvr>
                                        <p:cTn id="9" dur="1000" fill="hold"/>
                                        <p:tgtEl>
                                          <p:spTgt spid="23"/>
                                        </p:tgtEl>
                                        <p:attrNameLst>
                                          <p:attrName>style.rotation</p:attrName>
                                        </p:attrNameLst>
                                      </p:cBhvr>
                                      <p:tavLst>
                                        <p:tav tm="0">
                                          <p:val>
                                            <p:fltVal val="360"/>
                                          </p:val>
                                        </p:tav>
                                        <p:tav tm="100000">
                                          <p:val>
                                            <p:fltVal val="0"/>
                                          </p:val>
                                        </p:tav>
                                      </p:tavLst>
                                    </p:anim>
                                    <p:animEffect transition="in" filter="fade">
                                      <p:cBhvr>
                                        <p:cTn id="10" dur="1000"/>
                                        <p:tgtEl>
                                          <p:spTgt spid="23"/>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p:cTn id="13" dur="1000" fill="hold"/>
                                        <p:tgtEl>
                                          <p:spTgt spid="24"/>
                                        </p:tgtEl>
                                        <p:attrNameLst>
                                          <p:attrName>ppt_w</p:attrName>
                                        </p:attrNameLst>
                                      </p:cBhvr>
                                      <p:tavLst>
                                        <p:tav tm="0">
                                          <p:val>
                                            <p:fltVal val="0"/>
                                          </p:val>
                                        </p:tav>
                                        <p:tav tm="100000">
                                          <p:val>
                                            <p:strVal val="#ppt_w"/>
                                          </p:val>
                                        </p:tav>
                                      </p:tavLst>
                                    </p:anim>
                                    <p:anim calcmode="lin" valueType="num">
                                      <p:cBhvr>
                                        <p:cTn id="14" dur="1000" fill="hold"/>
                                        <p:tgtEl>
                                          <p:spTgt spid="24"/>
                                        </p:tgtEl>
                                        <p:attrNameLst>
                                          <p:attrName>ppt_h</p:attrName>
                                        </p:attrNameLst>
                                      </p:cBhvr>
                                      <p:tavLst>
                                        <p:tav tm="0">
                                          <p:val>
                                            <p:fltVal val="0"/>
                                          </p:val>
                                        </p:tav>
                                        <p:tav tm="100000">
                                          <p:val>
                                            <p:strVal val="#ppt_h"/>
                                          </p:val>
                                        </p:tav>
                                      </p:tavLst>
                                    </p:anim>
                                    <p:anim calcmode="lin" valueType="num">
                                      <p:cBhvr>
                                        <p:cTn id="15" dur="1000" fill="hold"/>
                                        <p:tgtEl>
                                          <p:spTgt spid="24"/>
                                        </p:tgtEl>
                                        <p:attrNameLst>
                                          <p:attrName>style.rotation</p:attrName>
                                        </p:attrNameLst>
                                      </p:cBhvr>
                                      <p:tavLst>
                                        <p:tav tm="0">
                                          <p:val>
                                            <p:fltVal val="360"/>
                                          </p:val>
                                        </p:tav>
                                        <p:tav tm="100000">
                                          <p:val>
                                            <p:fltVal val="0"/>
                                          </p:val>
                                        </p:tav>
                                      </p:tavLst>
                                    </p:anim>
                                    <p:animEffect transition="in" filter="fade">
                                      <p:cBhvr>
                                        <p:cTn id="16" dur="1000"/>
                                        <p:tgtEl>
                                          <p:spTgt spid="24"/>
                                        </p:tgtEl>
                                      </p:cBhvr>
                                    </p:animEffect>
                                  </p:childTnLst>
                                </p:cTn>
                              </p:par>
                              <p:par>
                                <p:cTn id="17" presetID="49" presetClass="entr" presetSubtype="0" decel="100000" fill="hold" grpId="0" nodeType="withEffect">
                                  <p:stCondLst>
                                    <p:cond delay="250"/>
                                  </p:stCondLst>
                                  <p:childTnLst>
                                    <p:set>
                                      <p:cBhvr>
                                        <p:cTn id="18" dur="1" fill="hold">
                                          <p:stCondLst>
                                            <p:cond delay="0"/>
                                          </p:stCondLst>
                                        </p:cTn>
                                        <p:tgtEl>
                                          <p:spTgt spid="25"/>
                                        </p:tgtEl>
                                        <p:attrNameLst>
                                          <p:attrName>style.visibility</p:attrName>
                                        </p:attrNameLst>
                                      </p:cBhvr>
                                      <p:to>
                                        <p:strVal val="visible"/>
                                      </p:to>
                                    </p:set>
                                    <p:anim calcmode="lin" valueType="num">
                                      <p:cBhvr>
                                        <p:cTn id="19" dur="1000" fill="hold"/>
                                        <p:tgtEl>
                                          <p:spTgt spid="25"/>
                                        </p:tgtEl>
                                        <p:attrNameLst>
                                          <p:attrName>ppt_w</p:attrName>
                                        </p:attrNameLst>
                                      </p:cBhvr>
                                      <p:tavLst>
                                        <p:tav tm="0">
                                          <p:val>
                                            <p:fltVal val="0"/>
                                          </p:val>
                                        </p:tav>
                                        <p:tav tm="100000">
                                          <p:val>
                                            <p:strVal val="#ppt_w"/>
                                          </p:val>
                                        </p:tav>
                                      </p:tavLst>
                                    </p:anim>
                                    <p:anim calcmode="lin" valueType="num">
                                      <p:cBhvr>
                                        <p:cTn id="20" dur="1000" fill="hold"/>
                                        <p:tgtEl>
                                          <p:spTgt spid="25"/>
                                        </p:tgtEl>
                                        <p:attrNameLst>
                                          <p:attrName>ppt_h</p:attrName>
                                        </p:attrNameLst>
                                      </p:cBhvr>
                                      <p:tavLst>
                                        <p:tav tm="0">
                                          <p:val>
                                            <p:fltVal val="0"/>
                                          </p:val>
                                        </p:tav>
                                        <p:tav tm="100000">
                                          <p:val>
                                            <p:strVal val="#ppt_h"/>
                                          </p:val>
                                        </p:tav>
                                      </p:tavLst>
                                    </p:anim>
                                    <p:anim calcmode="lin" valueType="num">
                                      <p:cBhvr>
                                        <p:cTn id="21" dur="1000" fill="hold"/>
                                        <p:tgtEl>
                                          <p:spTgt spid="25"/>
                                        </p:tgtEl>
                                        <p:attrNameLst>
                                          <p:attrName>style.rotation</p:attrName>
                                        </p:attrNameLst>
                                      </p:cBhvr>
                                      <p:tavLst>
                                        <p:tav tm="0">
                                          <p:val>
                                            <p:fltVal val="360"/>
                                          </p:val>
                                        </p:tav>
                                        <p:tav tm="100000">
                                          <p:val>
                                            <p:fltVal val="0"/>
                                          </p:val>
                                        </p:tav>
                                      </p:tavLst>
                                    </p:anim>
                                    <p:animEffect transition="in" filter="fade">
                                      <p:cBhvr>
                                        <p:cTn id="22"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A747EB5-FF72-FD4C-B7A7-950246BE5B1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2799203"/>
            <a:ext cx="12192000" cy="4070556"/>
          </a:xfrm>
          <a:prstGeom prst="rect">
            <a:avLst/>
          </a:prstGeom>
        </p:spPr>
      </p:pic>
      <p:sp>
        <p:nvSpPr>
          <p:cNvPr id="6" name="Rectangle 5"/>
          <p:cNvSpPr/>
          <p:nvPr/>
        </p:nvSpPr>
        <p:spPr>
          <a:xfrm>
            <a:off x="0" y="2778482"/>
            <a:ext cx="12192000" cy="4070555"/>
          </a:xfrm>
          <a:prstGeom prst="rect">
            <a:avLst/>
          </a:prstGeom>
          <a:solidFill>
            <a:schemeClr val="bg2">
              <a:lumMod val="25000"/>
              <a:alpha val="50000"/>
            </a:schemeClr>
          </a:solidFill>
          <a:ln>
            <a:solidFill>
              <a:srgbClr val="A37B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Microsoft YaHei" panose="020B0503020204020204" pitchFamily="34" charset="-122"/>
            </a:endParaRPr>
          </a:p>
        </p:txBody>
      </p:sp>
      <p:sp>
        <p:nvSpPr>
          <p:cNvPr id="7" name="Freeform 6"/>
          <p:cNvSpPr/>
          <p:nvPr/>
        </p:nvSpPr>
        <p:spPr>
          <a:xfrm rot="5400000">
            <a:off x="915690" y="3409989"/>
            <a:ext cx="2537212" cy="2686766"/>
          </a:xfrm>
          <a:custGeom>
            <a:avLst/>
            <a:gdLst>
              <a:gd name="connsiteX0" fmla="*/ 0 w 2698956"/>
              <a:gd name="connsiteY0" fmla="*/ 3225518 h 3225518"/>
              <a:gd name="connsiteX1" fmla="*/ 1 w 2698956"/>
              <a:gd name="connsiteY1" fmla="*/ 0 h 3225518"/>
              <a:gd name="connsiteX2" fmla="*/ 2698956 w 2698956"/>
              <a:gd name="connsiteY2" fmla="*/ 0 h 3225518"/>
              <a:gd name="connsiteX3" fmla="*/ 2698956 w 2698956"/>
              <a:gd name="connsiteY3" fmla="*/ 3225518 h 3225518"/>
              <a:gd name="connsiteX4" fmla="*/ 689958 w 2698956"/>
              <a:gd name="connsiteY4" fmla="*/ 3225518 h 3225518"/>
              <a:gd name="connsiteX5" fmla="*/ 457203 w 2698956"/>
              <a:gd name="connsiteY5" fmla="*/ 2842059 h 3225518"/>
              <a:gd name="connsiteX6" fmla="*/ 224447 w 2698956"/>
              <a:gd name="connsiteY6" fmla="*/ 3225518 h 3225518"/>
              <a:gd name="connsiteX7" fmla="*/ 0 w 2698956"/>
              <a:gd name="connsiteY7" fmla="*/ 3225518 h 3225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8956" h="3225518">
                <a:moveTo>
                  <a:pt x="0" y="3225518"/>
                </a:moveTo>
                <a:lnTo>
                  <a:pt x="1" y="0"/>
                </a:lnTo>
                <a:lnTo>
                  <a:pt x="2698956" y="0"/>
                </a:lnTo>
                <a:lnTo>
                  <a:pt x="2698956" y="3225518"/>
                </a:lnTo>
                <a:lnTo>
                  <a:pt x="689958" y="3225518"/>
                </a:lnTo>
                <a:lnTo>
                  <a:pt x="457203" y="2842059"/>
                </a:lnTo>
                <a:lnTo>
                  <a:pt x="224447" y="3225518"/>
                </a:lnTo>
                <a:lnTo>
                  <a:pt x="0" y="3225518"/>
                </a:lnTo>
                <a:close/>
              </a:path>
            </a:pathLst>
          </a:custGeom>
          <a:noFill/>
          <a:ln w="508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bg1"/>
              </a:solidFill>
              <a:latin typeface="Microsoft YaHei" panose="020B0503020204020204" pitchFamily="34" charset="-122"/>
            </a:endParaRPr>
          </a:p>
        </p:txBody>
      </p:sp>
      <p:sp>
        <p:nvSpPr>
          <p:cNvPr id="8" name="TextBox 7"/>
          <p:cNvSpPr txBox="1"/>
          <p:nvPr/>
        </p:nvSpPr>
        <p:spPr>
          <a:xfrm>
            <a:off x="1019654" y="4335061"/>
            <a:ext cx="2508025" cy="1077218"/>
          </a:xfrm>
          <a:prstGeom prst="rect">
            <a:avLst/>
          </a:prstGeom>
          <a:noFill/>
        </p:spPr>
        <p:txBody>
          <a:bodyPr wrap="square" rtlCol="0">
            <a:spAutoFit/>
          </a:bodyPr>
          <a:lstStyle/>
          <a:p>
            <a:r>
              <a:rPr lang="zh-CN" altLang="en-US" sz="3200" b="1" spc="200" dirty="0">
                <a:solidFill>
                  <a:schemeClr val="bg1"/>
                </a:solidFill>
                <a:latin typeface="Microsoft YaHei" panose="020B0503020204020204" pitchFamily="34" charset="-122"/>
                <a:ea typeface="Microsoft YaHei" panose="020B0503020204020204" pitchFamily="34" charset="-122"/>
              </a:rPr>
              <a:t>请输入</a:t>
            </a:r>
            <a:endParaRPr lang="en-US" altLang="zh-CN" sz="3200" b="1" spc="200" dirty="0">
              <a:solidFill>
                <a:schemeClr val="bg1"/>
              </a:solidFill>
              <a:latin typeface="Microsoft YaHei" panose="020B0503020204020204" pitchFamily="34" charset="-122"/>
              <a:ea typeface="Microsoft YaHei" panose="020B0503020204020204" pitchFamily="34" charset="-122"/>
            </a:endParaRPr>
          </a:p>
          <a:p>
            <a:r>
              <a:rPr lang="zh-CN" altLang="en-US" sz="3200" b="1" spc="200" dirty="0">
                <a:solidFill>
                  <a:schemeClr val="bg1"/>
                </a:solidFill>
                <a:latin typeface="Microsoft YaHei" panose="020B0503020204020204" pitchFamily="34" charset="-122"/>
                <a:ea typeface="Microsoft YaHei" panose="020B0503020204020204" pitchFamily="34" charset="-122"/>
              </a:rPr>
              <a:t>您的标题</a:t>
            </a:r>
            <a:endParaRPr lang="id-ID" sz="3200" b="1" spc="200" dirty="0">
              <a:solidFill>
                <a:schemeClr val="bg1"/>
              </a:solidFill>
              <a:latin typeface="Microsoft YaHei" panose="020B0503020204020204" pitchFamily="34" charset="-122"/>
            </a:endParaRPr>
          </a:p>
        </p:txBody>
      </p:sp>
      <p:grpSp>
        <p:nvGrpSpPr>
          <p:cNvPr id="16" name="Group 15"/>
          <p:cNvGrpSpPr/>
          <p:nvPr/>
        </p:nvGrpSpPr>
        <p:grpSpPr>
          <a:xfrm>
            <a:off x="4547335" y="1692492"/>
            <a:ext cx="2160000" cy="2160000"/>
            <a:chOff x="6316850" y="2837233"/>
            <a:chExt cx="2880000" cy="2880000"/>
          </a:xfrm>
        </p:grpSpPr>
        <p:sp>
          <p:nvSpPr>
            <p:cNvPr id="12" name="Diamond 11"/>
            <p:cNvSpPr/>
            <p:nvPr/>
          </p:nvSpPr>
          <p:spPr>
            <a:xfrm>
              <a:off x="6856850" y="3377233"/>
              <a:ext cx="1800000" cy="1800000"/>
            </a:xfrm>
            <a:prstGeom prst="diamond">
              <a:avLst/>
            </a:prstGeom>
            <a:solidFill>
              <a:schemeClr val="bg1"/>
            </a:solidFill>
            <a:ln>
              <a:noFill/>
            </a:ln>
            <a:effectLst>
              <a:glow rad="63500">
                <a:schemeClr val="tx1">
                  <a:lumMod val="50000"/>
                  <a:lumOff val="5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Microsoft YaHei" panose="020B0503020204020204" pitchFamily="34" charset="-122"/>
              </a:endParaRPr>
            </a:p>
          </p:txBody>
        </p:sp>
        <p:grpSp>
          <p:nvGrpSpPr>
            <p:cNvPr id="13" name="Group 12"/>
            <p:cNvGrpSpPr/>
            <p:nvPr/>
          </p:nvGrpSpPr>
          <p:grpSpPr>
            <a:xfrm>
              <a:off x="6316850" y="2837233"/>
              <a:ext cx="2880000" cy="2880000"/>
              <a:chOff x="743107" y="49928"/>
              <a:chExt cx="3240000" cy="3240000"/>
            </a:xfrm>
          </p:grpSpPr>
          <p:sp>
            <p:nvSpPr>
              <p:cNvPr id="14" name="Diamond 13"/>
              <p:cNvSpPr/>
              <p:nvPr/>
            </p:nvSpPr>
            <p:spPr>
              <a:xfrm>
                <a:off x="923107" y="229928"/>
                <a:ext cx="2880000" cy="2880000"/>
              </a:xfrm>
              <a:prstGeom prst="diamond">
                <a:avLst/>
              </a:prstGeom>
              <a:noFill/>
              <a:ln>
                <a:solidFill>
                  <a:srgbClr val="A37B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Microsoft YaHei" panose="020B0503020204020204" pitchFamily="34" charset="-122"/>
                </a:endParaRPr>
              </a:p>
            </p:txBody>
          </p:sp>
          <p:sp>
            <p:nvSpPr>
              <p:cNvPr id="15" name="Diamond 14"/>
              <p:cNvSpPr/>
              <p:nvPr/>
            </p:nvSpPr>
            <p:spPr>
              <a:xfrm>
                <a:off x="743107" y="49928"/>
                <a:ext cx="3240000" cy="3240000"/>
              </a:xfrm>
              <a:prstGeom prst="diamond">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Microsoft YaHei" panose="020B0503020204020204" pitchFamily="34" charset="-122"/>
                </a:endParaRPr>
              </a:p>
            </p:txBody>
          </p:sp>
        </p:grpSp>
      </p:grpSp>
      <p:grpSp>
        <p:nvGrpSpPr>
          <p:cNvPr id="28" name="Group 27"/>
          <p:cNvGrpSpPr/>
          <p:nvPr/>
        </p:nvGrpSpPr>
        <p:grpSpPr>
          <a:xfrm>
            <a:off x="7067951" y="1704486"/>
            <a:ext cx="2160000" cy="2160000"/>
            <a:chOff x="6316850" y="2837233"/>
            <a:chExt cx="2880000" cy="2880000"/>
          </a:xfrm>
        </p:grpSpPr>
        <p:sp>
          <p:nvSpPr>
            <p:cNvPr id="29" name="Diamond 28"/>
            <p:cNvSpPr/>
            <p:nvPr/>
          </p:nvSpPr>
          <p:spPr>
            <a:xfrm>
              <a:off x="6856850" y="3377233"/>
              <a:ext cx="1800000" cy="1800000"/>
            </a:xfrm>
            <a:prstGeom prst="diamond">
              <a:avLst/>
            </a:prstGeom>
            <a:solidFill>
              <a:schemeClr val="bg1"/>
            </a:solidFill>
            <a:ln>
              <a:noFill/>
            </a:ln>
            <a:effectLst>
              <a:glow rad="63500">
                <a:schemeClr val="bg2">
                  <a:lumMod val="5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Microsoft YaHei" panose="020B0503020204020204" pitchFamily="34" charset="-122"/>
              </a:endParaRPr>
            </a:p>
          </p:txBody>
        </p:sp>
        <p:grpSp>
          <p:nvGrpSpPr>
            <p:cNvPr id="30" name="Group 29"/>
            <p:cNvGrpSpPr/>
            <p:nvPr/>
          </p:nvGrpSpPr>
          <p:grpSpPr>
            <a:xfrm>
              <a:off x="6316850" y="2837233"/>
              <a:ext cx="2880000" cy="2880000"/>
              <a:chOff x="743107" y="49928"/>
              <a:chExt cx="3240000" cy="3240000"/>
            </a:xfrm>
          </p:grpSpPr>
          <p:sp>
            <p:nvSpPr>
              <p:cNvPr id="31" name="Diamond 30"/>
              <p:cNvSpPr/>
              <p:nvPr/>
            </p:nvSpPr>
            <p:spPr>
              <a:xfrm>
                <a:off x="923107" y="229928"/>
                <a:ext cx="2880000" cy="2880000"/>
              </a:xfrm>
              <a:prstGeom prst="diamond">
                <a:avLst/>
              </a:prstGeom>
              <a:noFill/>
              <a:ln>
                <a:solidFill>
                  <a:srgbClr val="A37B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Microsoft YaHei" panose="020B0503020204020204" pitchFamily="34" charset="-122"/>
                </a:endParaRPr>
              </a:p>
            </p:txBody>
          </p:sp>
          <p:sp>
            <p:nvSpPr>
              <p:cNvPr id="32" name="Diamond 31"/>
              <p:cNvSpPr/>
              <p:nvPr/>
            </p:nvSpPr>
            <p:spPr>
              <a:xfrm>
                <a:off x="743107" y="49928"/>
                <a:ext cx="3240000" cy="3240000"/>
              </a:xfrm>
              <a:prstGeom prst="diamond">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Microsoft YaHei" panose="020B0503020204020204" pitchFamily="34" charset="-122"/>
                </a:endParaRPr>
              </a:p>
            </p:txBody>
          </p:sp>
        </p:grpSp>
      </p:grpSp>
      <p:sp>
        <p:nvSpPr>
          <p:cNvPr id="36" name="TextBox 35"/>
          <p:cNvSpPr txBox="1"/>
          <p:nvPr/>
        </p:nvSpPr>
        <p:spPr>
          <a:xfrm>
            <a:off x="5392335" y="2375830"/>
            <a:ext cx="470000" cy="769441"/>
          </a:xfrm>
          <a:prstGeom prst="rect">
            <a:avLst/>
          </a:prstGeom>
          <a:noFill/>
        </p:spPr>
        <p:txBody>
          <a:bodyPr wrap="none" rtlCol="0">
            <a:spAutoFit/>
          </a:bodyPr>
          <a:lstStyle/>
          <a:p>
            <a:r>
              <a:rPr lang="en-US" altLang="zh-CN" sz="4400" dirty="0">
                <a:latin typeface="linea-ecommerce-10" panose="02000509000000000000" pitchFamily="49" charset="0"/>
                <a:ea typeface="Microsoft YaHei" panose="020B0503020204020204" pitchFamily="34" charset="-122"/>
              </a:rPr>
              <a:t>1</a:t>
            </a:r>
            <a:endParaRPr lang="id-ID" sz="4400" dirty="0">
              <a:latin typeface="linea-ecommerce-10" panose="02000509000000000000" pitchFamily="49" charset="0"/>
            </a:endParaRPr>
          </a:p>
        </p:txBody>
      </p:sp>
      <p:sp>
        <p:nvSpPr>
          <p:cNvPr id="37" name="TextBox 36"/>
          <p:cNvSpPr txBox="1"/>
          <p:nvPr/>
        </p:nvSpPr>
        <p:spPr>
          <a:xfrm>
            <a:off x="7912951" y="2399765"/>
            <a:ext cx="470000" cy="769441"/>
          </a:xfrm>
          <a:prstGeom prst="rect">
            <a:avLst/>
          </a:prstGeom>
          <a:noFill/>
        </p:spPr>
        <p:txBody>
          <a:bodyPr wrap="none" rtlCol="0">
            <a:spAutoFit/>
          </a:bodyPr>
          <a:lstStyle/>
          <a:p>
            <a:r>
              <a:rPr lang="en-US" altLang="zh-CN" sz="4400" dirty="0">
                <a:latin typeface="linea-ecommerce-10" panose="02000509000000000000" pitchFamily="49" charset="0"/>
                <a:ea typeface="Microsoft YaHei" panose="020B0503020204020204" pitchFamily="34" charset="-122"/>
              </a:rPr>
              <a:t>2</a:t>
            </a:r>
            <a:endParaRPr lang="id-ID" sz="4400" dirty="0">
              <a:latin typeface="linea-ecommerce-10" panose="02000509000000000000" pitchFamily="49" charset="0"/>
            </a:endParaRPr>
          </a:p>
        </p:txBody>
      </p:sp>
      <p:grpSp>
        <p:nvGrpSpPr>
          <p:cNvPr id="39" name="Group 27">
            <a:extLst>
              <a:ext uri="{FF2B5EF4-FFF2-40B4-BE49-F238E27FC236}">
                <a16:creationId xmlns:a16="http://schemas.microsoft.com/office/drawing/2014/main" id="{6805E41B-8B40-F44B-8CF3-9DD4DE605CD9}"/>
              </a:ext>
            </a:extLst>
          </p:cNvPr>
          <p:cNvGrpSpPr/>
          <p:nvPr/>
        </p:nvGrpSpPr>
        <p:grpSpPr>
          <a:xfrm>
            <a:off x="9457074" y="1736283"/>
            <a:ext cx="2160000" cy="2160000"/>
            <a:chOff x="6316850" y="2837233"/>
            <a:chExt cx="2880000" cy="2880000"/>
          </a:xfrm>
        </p:grpSpPr>
        <p:sp>
          <p:nvSpPr>
            <p:cNvPr id="40" name="Diamond 28">
              <a:extLst>
                <a:ext uri="{FF2B5EF4-FFF2-40B4-BE49-F238E27FC236}">
                  <a16:creationId xmlns:a16="http://schemas.microsoft.com/office/drawing/2014/main" id="{C80A7117-7BB9-4F45-8AF7-E884E73A15A0}"/>
                </a:ext>
              </a:extLst>
            </p:cNvPr>
            <p:cNvSpPr/>
            <p:nvPr/>
          </p:nvSpPr>
          <p:spPr>
            <a:xfrm>
              <a:off x="6856850" y="3377233"/>
              <a:ext cx="1800000" cy="1800000"/>
            </a:xfrm>
            <a:prstGeom prst="diamond">
              <a:avLst/>
            </a:prstGeom>
            <a:solidFill>
              <a:schemeClr val="bg1"/>
            </a:solidFill>
            <a:ln>
              <a:noFill/>
            </a:ln>
            <a:effectLst>
              <a:glow rad="63500">
                <a:schemeClr val="bg2">
                  <a:lumMod val="5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Microsoft YaHei" panose="020B0503020204020204" pitchFamily="34" charset="-122"/>
              </a:endParaRPr>
            </a:p>
          </p:txBody>
        </p:sp>
        <p:grpSp>
          <p:nvGrpSpPr>
            <p:cNvPr id="41" name="Group 29">
              <a:extLst>
                <a:ext uri="{FF2B5EF4-FFF2-40B4-BE49-F238E27FC236}">
                  <a16:creationId xmlns:a16="http://schemas.microsoft.com/office/drawing/2014/main" id="{22B56DCF-AF6D-5E4C-AB9D-CD63FB2DFB4D}"/>
                </a:ext>
              </a:extLst>
            </p:cNvPr>
            <p:cNvGrpSpPr/>
            <p:nvPr/>
          </p:nvGrpSpPr>
          <p:grpSpPr>
            <a:xfrm>
              <a:off x="6316850" y="2837233"/>
              <a:ext cx="2880000" cy="2880000"/>
              <a:chOff x="743107" y="49928"/>
              <a:chExt cx="3240000" cy="3240000"/>
            </a:xfrm>
          </p:grpSpPr>
          <p:sp>
            <p:nvSpPr>
              <p:cNvPr id="42" name="Diamond 30">
                <a:extLst>
                  <a:ext uri="{FF2B5EF4-FFF2-40B4-BE49-F238E27FC236}">
                    <a16:creationId xmlns:a16="http://schemas.microsoft.com/office/drawing/2014/main" id="{84FFA1FF-C1AA-1E49-A2E4-60EA0654F42D}"/>
                  </a:ext>
                </a:extLst>
              </p:cNvPr>
              <p:cNvSpPr/>
              <p:nvPr/>
            </p:nvSpPr>
            <p:spPr>
              <a:xfrm>
                <a:off x="923107" y="229928"/>
                <a:ext cx="2880000" cy="2880000"/>
              </a:xfrm>
              <a:prstGeom prst="diamond">
                <a:avLst/>
              </a:prstGeom>
              <a:noFill/>
              <a:ln>
                <a:solidFill>
                  <a:srgbClr val="A37B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Microsoft YaHei" panose="020B0503020204020204" pitchFamily="34" charset="-122"/>
                </a:endParaRPr>
              </a:p>
            </p:txBody>
          </p:sp>
          <p:sp>
            <p:nvSpPr>
              <p:cNvPr id="43" name="Diamond 31">
                <a:extLst>
                  <a:ext uri="{FF2B5EF4-FFF2-40B4-BE49-F238E27FC236}">
                    <a16:creationId xmlns:a16="http://schemas.microsoft.com/office/drawing/2014/main" id="{A03F3ABA-5BCF-D045-A86B-35ACCDF40872}"/>
                  </a:ext>
                </a:extLst>
              </p:cNvPr>
              <p:cNvSpPr/>
              <p:nvPr/>
            </p:nvSpPr>
            <p:spPr>
              <a:xfrm>
                <a:off x="743107" y="49928"/>
                <a:ext cx="3240000" cy="3240000"/>
              </a:xfrm>
              <a:prstGeom prst="diamond">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Microsoft YaHei" panose="020B0503020204020204" pitchFamily="34" charset="-122"/>
                </a:endParaRPr>
              </a:p>
            </p:txBody>
          </p:sp>
        </p:grpSp>
      </p:grpSp>
      <p:sp>
        <p:nvSpPr>
          <p:cNvPr id="47" name="TextBox 36">
            <a:extLst>
              <a:ext uri="{FF2B5EF4-FFF2-40B4-BE49-F238E27FC236}">
                <a16:creationId xmlns:a16="http://schemas.microsoft.com/office/drawing/2014/main" id="{6AC4A36A-8842-8345-BA5B-61EB1C3D8F88}"/>
              </a:ext>
            </a:extLst>
          </p:cNvPr>
          <p:cNvSpPr txBox="1"/>
          <p:nvPr/>
        </p:nvSpPr>
        <p:spPr>
          <a:xfrm>
            <a:off x="10302074" y="2431562"/>
            <a:ext cx="470000" cy="769441"/>
          </a:xfrm>
          <a:prstGeom prst="rect">
            <a:avLst/>
          </a:prstGeom>
          <a:noFill/>
        </p:spPr>
        <p:txBody>
          <a:bodyPr wrap="none" rtlCol="0">
            <a:spAutoFit/>
          </a:bodyPr>
          <a:lstStyle/>
          <a:p>
            <a:r>
              <a:rPr lang="en-US" altLang="zh-CN" sz="4400" dirty="0">
                <a:latin typeface="linea-ecommerce-10" panose="02000509000000000000" pitchFamily="49" charset="0"/>
                <a:ea typeface="Microsoft YaHei" panose="020B0503020204020204" pitchFamily="34" charset="-122"/>
              </a:rPr>
              <a:t>3</a:t>
            </a:r>
            <a:endParaRPr lang="id-ID" sz="4400" dirty="0">
              <a:latin typeface="linea-ecommerce-10" panose="02000509000000000000" pitchFamily="49" charset="0"/>
            </a:endParaRPr>
          </a:p>
        </p:txBody>
      </p:sp>
      <p:grpSp>
        <p:nvGrpSpPr>
          <p:cNvPr id="25" name="Group 24"/>
          <p:cNvGrpSpPr/>
          <p:nvPr/>
        </p:nvGrpSpPr>
        <p:grpSpPr>
          <a:xfrm>
            <a:off x="4301151" y="713701"/>
            <a:ext cx="2595349" cy="688511"/>
            <a:chOff x="7875638" y="2834645"/>
            <a:chExt cx="4243279" cy="688511"/>
          </a:xfrm>
        </p:grpSpPr>
        <p:sp>
          <p:nvSpPr>
            <p:cNvPr id="26" name="TextBox 25"/>
            <p:cNvSpPr txBox="1"/>
            <p:nvPr/>
          </p:nvSpPr>
          <p:spPr>
            <a:xfrm>
              <a:off x="7875640" y="3210698"/>
              <a:ext cx="4243277" cy="312458"/>
            </a:xfrm>
            <a:prstGeom prst="rect">
              <a:avLst/>
            </a:prstGeom>
            <a:noFill/>
          </p:spPr>
          <p:txBody>
            <a:bodyPr wrap="square" rtlCol="0">
              <a:spAutoFit/>
            </a:bodyPr>
            <a:lstStyle/>
            <a:p>
              <a:pPr algn="ctr">
                <a:lnSpc>
                  <a:spcPct val="130000"/>
                </a:lnSpc>
              </a:pPr>
              <a:r>
                <a:rPr lang="en-US" sz="1200" dirty="0" err="1">
                  <a:solidFill>
                    <a:schemeClr val="tx1">
                      <a:alpha val="60000"/>
                    </a:schemeClr>
                  </a:solidFill>
                  <a:latin typeface="Microsoft YaHei" panose="020B0503020204020204" pitchFamily="34" charset="-122"/>
                  <a:ea typeface="Source Sans Pro" charset="0"/>
                  <a:cs typeface="Source Sans Pro" charset="0"/>
                </a:rPr>
                <a:t>请输入您的内容</a:t>
              </a:r>
              <a:endParaRPr lang="en-US" sz="1200" dirty="0">
                <a:solidFill>
                  <a:schemeClr val="tx1">
                    <a:alpha val="60000"/>
                  </a:schemeClr>
                </a:solidFill>
                <a:latin typeface="Microsoft YaHei" panose="020B0503020204020204" pitchFamily="34" charset="-122"/>
                <a:ea typeface="Source Sans Pro" charset="0"/>
                <a:cs typeface="Source Sans Pro" charset="0"/>
              </a:endParaRPr>
            </a:p>
          </p:txBody>
        </p:sp>
        <p:sp>
          <p:nvSpPr>
            <p:cNvPr id="27" name="Title 1"/>
            <p:cNvSpPr txBox="1">
              <a:spLocks/>
            </p:cNvSpPr>
            <p:nvPr/>
          </p:nvSpPr>
          <p:spPr>
            <a:xfrm>
              <a:off x="7875638" y="2834645"/>
              <a:ext cx="4243279"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zh-CN" altLang="en-US" sz="1600" b="0" spc="200" dirty="0">
                  <a:latin typeface="Microsoft YaHei" panose="020B0503020204020204" pitchFamily="34" charset="-122"/>
                </a:rPr>
                <a:t>请输入您的内容</a:t>
              </a:r>
              <a:endParaRPr lang="en-US" sz="1600" b="0" spc="200" dirty="0">
                <a:latin typeface="Microsoft YaHei" panose="020B0503020204020204" pitchFamily="34" charset="-122"/>
              </a:endParaRPr>
            </a:p>
          </p:txBody>
        </p:sp>
      </p:grpSp>
      <p:grpSp>
        <p:nvGrpSpPr>
          <p:cNvPr id="33" name="Group 32"/>
          <p:cNvGrpSpPr/>
          <p:nvPr/>
        </p:nvGrpSpPr>
        <p:grpSpPr>
          <a:xfrm>
            <a:off x="6821767" y="725695"/>
            <a:ext cx="2595349" cy="688511"/>
            <a:chOff x="7875638" y="2834645"/>
            <a:chExt cx="4243279" cy="688511"/>
          </a:xfrm>
        </p:grpSpPr>
        <p:sp>
          <p:nvSpPr>
            <p:cNvPr id="34" name="TextBox 33"/>
            <p:cNvSpPr txBox="1"/>
            <p:nvPr/>
          </p:nvSpPr>
          <p:spPr>
            <a:xfrm>
              <a:off x="7875640" y="3210698"/>
              <a:ext cx="4243277" cy="312458"/>
            </a:xfrm>
            <a:prstGeom prst="rect">
              <a:avLst/>
            </a:prstGeom>
            <a:noFill/>
          </p:spPr>
          <p:txBody>
            <a:bodyPr wrap="square" rtlCol="0">
              <a:spAutoFit/>
            </a:bodyPr>
            <a:lstStyle/>
            <a:p>
              <a:pPr algn="ctr">
                <a:lnSpc>
                  <a:spcPct val="130000"/>
                </a:lnSpc>
              </a:pPr>
              <a:r>
                <a:rPr lang="en-US" sz="1200" dirty="0" err="1">
                  <a:solidFill>
                    <a:schemeClr val="tx1">
                      <a:alpha val="60000"/>
                    </a:schemeClr>
                  </a:solidFill>
                  <a:latin typeface="Microsoft YaHei" panose="020B0503020204020204" pitchFamily="34" charset="-122"/>
                  <a:ea typeface="Source Sans Pro" charset="0"/>
                  <a:cs typeface="Source Sans Pro" charset="0"/>
                </a:rPr>
                <a:t>请输入您的内容</a:t>
              </a:r>
              <a:endParaRPr lang="en-US" sz="1200" dirty="0">
                <a:solidFill>
                  <a:schemeClr val="tx1">
                    <a:alpha val="60000"/>
                  </a:schemeClr>
                </a:solidFill>
                <a:latin typeface="Microsoft YaHei" panose="020B0503020204020204" pitchFamily="34" charset="-122"/>
                <a:ea typeface="Source Sans Pro" charset="0"/>
                <a:cs typeface="Source Sans Pro" charset="0"/>
              </a:endParaRPr>
            </a:p>
          </p:txBody>
        </p:sp>
        <p:sp>
          <p:nvSpPr>
            <p:cNvPr id="35" name="Title 1"/>
            <p:cNvSpPr txBox="1">
              <a:spLocks/>
            </p:cNvSpPr>
            <p:nvPr/>
          </p:nvSpPr>
          <p:spPr>
            <a:xfrm>
              <a:off x="7875638" y="2834645"/>
              <a:ext cx="4243279"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zh-CN" altLang="en-US" sz="1600" b="0" spc="200" dirty="0">
                  <a:latin typeface="Microsoft YaHei" panose="020B0503020204020204" pitchFamily="34" charset="-122"/>
                </a:rPr>
                <a:t>请输入您的内容</a:t>
              </a:r>
              <a:endParaRPr lang="en-US" sz="1600" b="0" spc="200" dirty="0">
                <a:latin typeface="Microsoft YaHei" panose="020B0503020204020204" pitchFamily="34" charset="-122"/>
              </a:endParaRPr>
            </a:p>
          </p:txBody>
        </p:sp>
      </p:grpSp>
      <p:grpSp>
        <p:nvGrpSpPr>
          <p:cNvPr id="44" name="Group 32">
            <a:extLst>
              <a:ext uri="{FF2B5EF4-FFF2-40B4-BE49-F238E27FC236}">
                <a16:creationId xmlns:a16="http://schemas.microsoft.com/office/drawing/2014/main" id="{094EBBBD-85CB-9B42-A9C9-16D001227570}"/>
              </a:ext>
            </a:extLst>
          </p:cNvPr>
          <p:cNvGrpSpPr/>
          <p:nvPr/>
        </p:nvGrpSpPr>
        <p:grpSpPr>
          <a:xfrm>
            <a:off x="9210890" y="757492"/>
            <a:ext cx="2595349" cy="688511"/>
            <a:chOff x="7875638" y="2834645"/>
            <a:chExt cx="4243279" cy="688511"/>
          </a:xfrm>
        </p:grpSpPr>
        <p:sp>
          <p:nvSpPr>
            <p:cNvPr id="45" name="TextBox 33">
              <a:extLst>
                <a:ext uri="{FF2B5EF4-FFF2-40B4-BE49-F238E27FC236}">
                  <a16:creationId xmlns:a16="http://schemas.microsoft.com/office/drawing/2014/main" id="{D6F6BAAE-64D4-8F4B-8E71-597ADACC0C41}"/>
                </a:ext>
              </a:extLst>
            </p:cNvPr>
            <p:cNvSpPr txBox="1"/>
            <p:nvPr/>
          </p:nvSpPr>
          <p:spPr>
            <a:xfrm>
              <a:off x="7875640" y="3210698"/>
              <a:ext cx="4243277" cy="312458"/>
            </a:xfrm>
            <a:prstGeom prst="rect">
              <a:avLst/>
            </a:prstGeom>
            <a:noFill/>
          </p:spPr>
          <p:txBody>
            <a:bodyPr wrap="square" rtlCol="0">
              <a:spAutoFit/>
            </a:bodyPr>
            <a:lstStyle/>
            <a:p>
              <a:pPr algn="ctr">
                <a:lnSpc>
                  <a:spcPct val="130000"/>
                </a:lnSpc>
              </a:pPr>
              <a:r>
                <a:rPr lang="en-US" sz="1200" dirty="0" err="1">
                  <a:solidFill>
                    <a:schemeClr val="tx1">
                      <a:alpha val="60000"/>
                    </a:schemeClr>
                  </a:solidFill>
                  <a:latin typeface="Microsoft YaHei" panose="020B0503020204020204" pitchFamily="34" charset="-122"/>
                  <a:ea typeface="Source Sans Pro" charset="0"/>
                  <a:cs typeface="Source Sans Pro" charset="0"/>
                </a:rPr>
                <a:t>请输入您的内容</a:t>
              </a:r>
              <a:endParaRPr lang="en-US" sz="1200" dirty="0">
                <a:solidFill>
                  <a:schemeClr val="tx1">
                    <a:alpha val="60000"/>
                  </a:schemeClr>
                </a:solidFill>
                <a:latin typeface="Microsoft YaHei" panose="020B0503020204020204" pitchFamily="34" charset="-122"/>
                <a:ea typeface="Source Sans Pro" charset="0"/>
                <a:cs typeface="Source Sans Pro" charset="0"/>
              </a:endParaRPr>
            </a:p>
          </p:txBody>
        </p:sp>
        <p:sp>
          <p:nvSpPr>
            <p:cNvPr id="46" name="Title 1">
              <a:extLst>
                <a:ext uri="{FF2B5EF4-FFF2-40B4-BE49-F238E27FC236}">
                  <a16:creationId xmlns:a16="http://schemas.microsoft.com/office/drawing/2014/main" id="{E7EE5241-985A-C14B-AAA1-426663AE88E1}"/>
                </a:ext>
              </a:extLst>
            </p:cNvPr>
            <p:cNvSpPr txBox="1">
              <a:spLocks/>
            </p:cNvSpPr>
            <p:nvPr/>
          </p:nvSpPr>
          <p:spPr>
            <a:xfrm>
              <a:off x="7875638" y="2834645"/>
              <a:ext cx="4243279"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zh-CN" altLang="en-US" sz="1600" b="0" spc="200" dirty="0">
                  <a:latin typeface="Microsoft YaHei" panose="020B0503020204020204" pitchFamily="34" charset="-122"/>
                </a:rPr>
                <a:t>请输入您的内容</a:t>
              </a:r>
              <a:endParaRPr lang="en-US" sz="1600" b="0" spc="200" dirty="0">
                <a:latin typeface="Microsoft YaHei" panose="020B0503020204020204" pitchFamily="34" charset="-122"/>
              </a:endParaRPr>
            </a:p>
          </p:txBody>
        </p:sp>
      </p:grpSp>
    </p:spTree>
    <p:extLst>
      <p:ext uri="{BB962C8B-B14F-4D97-AF65-F5344CB8AC3E}">
        <p14:creationId xmlns:p14="http://schemas.microsoft.com/office/powerpoint/2010/main" val="13706406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1250" fill="hold"/>
                                        <p:tgtEl>
                                          <p:spTgt spid="36"/>
                                        </p:tgtEl>
                                        <p:attrNameLst>
                                          <p:attrName>ppt_w</p:attrName>
                                        </p:attrNameLst>
                                      </p:cBhvr>
                                      <p:tavLst>
                                        <p:tav tm="0">
                                          <p:val>
                                            <p:fltVal val="0"/>
                                          </p:val>
                                        </p:tav>
                                        <p:tav tm="100000">
                                          <p:val>
                                            <p:strVal val="#ppt_w"/>
                                          </p:val>
                                        </p:tav>
                                      </p:tavLst>
                                    </p:anim>
                                    <p:anim calcmode="lin" valueType="num">
                                      <p:cBhvr>
                                        <p:cTn id="8" dur="1250" fill="hold"/>
                                        <p:tgtEl>
                                          <p:spTgt spid="36"/>
                                        </p:tgtEl>
                                        <p:attrNameLst>
                                          <p:attrName>ppt_h</p:attrName>
                                        </p:attrNameLst>
                                      </p:cBhvr>
                                      <p:tavLst>
                                        <p:tav tm="0">
                                          <p:val>
                                            <p:fltVal val="0"/>
                                          </p:val>
                                        </p:tav>
                                        <p:tav tm="100000">
                                          <p:val>
                                            <p:strVal val="#ppt_h"/>
                                          </p:val>
                                        </p:tav>
                                      </p:tavLst>
                                    </p:anim>
                                    <p:anim calcmode="lin" valueType="num">
                                      <p:cBhvr>
                                        <p:cTn id="9" dur="1250" fill="hold"/>
                                        <p:tgtEl>
                                          <p:spTgt spid="36"/>
                                        </p:tgtEl>
                                        <p:attrNameLst>
                                          <p:attrName>style.rotation</p:attrName>
                                        </p:attrNameLst>
                                      </p:cBhvr>
                                      <p:tavLst>
                                        <p:tav tm="0">
                                          <p:val>
                                            <p:fltVal val="360"/>
                                          </p:val>
                                        </p:tav>
                                        <p:tav tm="100000">
                                          <p:val>
                                            <p:fltVal val="0"/>
                                          </p:val>
                                        </p:tav>
                                      </p:tavLst>
                                    </p:anim>
                                    <p:animEffect transition="in" filter="fade">
                                      <p:cBhvr>
                                        <p:cTn id="10" dur="1250"/>
                                        <p:tgtEl>
                                          <p:spTgt spid="36"/>
                                        </p:tgtEl>
                                      </p:cBhvr>
                                    </p:animEffect>
                                  </p:childTnLst>
                                </p:cTn>
                              </p:par>
                              <p:par>
                                <p:cTn id="11" presetID="49" presetClass="entr" presetSubtype="0" decel="100000" fill="hold" nodeType="withEffect">
                                  <p:stCondLst>
                                    <p:cond delay="250"/>
                                  </p:stCondLst>
                                  <p:childTnLst>
                                    <p:set>
                                      <p:cBhvr>
                                        <p:cTn id="12" dur="1" fill="hold">
                                          <p:stCondLst>
                                            <p:cond delay="0"/>
                                          </p:stCondLst>
                                        </p:cTn>
                                        <p:tgtEl>
                                          <p:spTgt spid="16"/>
                                        </p:tgtEl>
                                        <p:attrNameLst>
                                          <p:attrName>style.visibility</p:attrName>
                                        </p:attrNameLst>
                                      </p:cBhvr>
                                      <p:to>
                                        <p:strVal val="visible"/>
                                      </p:to>
                                    </p:set>
                                    <p:anim calcmode="lin" valueType="num">
                                      <p:cBhvr>
                                        <p:cTn id="13" dur="1250" fill="hold"/>
                                        <p:tgtEl>
                                          <p:spTgt spid="16"/>
                                        </p:tgtEl>
                                        <p:attrNameLst>
                                          <p:attrName>ppt_w</p:attrName>
                                        </p:attrNameLst>
                                      </p:cBhvr>
                                      <p:tavLst>
                                        <p:tav tm="0">
                                          <p:val>
                                            <p:fltVal val="0"/>
                                          </p:val>
                                        </p:tav>
                                        <p:tav tm="100000">
                                          <p:val>
                                            <p:strVal val="#ppt_w"/>
                                          </p:val>
                                        </p:tav>
                                      </p:tavLst>
                                    </p:anim>
                                    <p:anim calcmode="lin" valueType="num">
                                      <p:cBhvr>
                                        <p:cTn id="14" dur="1250" fill="hold"/>
                                        <p:tgtEl>
                                          <p:spTgt spid="16"/>
                                        </p:tgtEl>
                                        <p:attrNameLst>
                                          <p:attrName>ppt_h</p:attrName>
                                        </p:attrNameLst>
                                      </p:cBhvr>
                                      <p:tavLst>
                                        <p:tav tm="0">
                                          <p:val>
                                            <p:fltVal val="0"/>
                                          </p:val>
                                        </p:tav>
                                        <p:tav tm="100000">
                                          <p:val>
                                            <p:strVal val="#ppt_h"/>
                                          </p:val>
                                        </p:tav>
                                      </p:tavLst>
                                    </p:anim>
                                    <p:anim calcmode="lin" valueType="num">
                                      <p:cBhvr>
                                        <p:cTn id="15" dur="1250" fill="hold"/>
                                        <p:tgtEl>
                                          <p:spTgt spid="16"/>
                                        </p:tgtEl>
                                        <p:attrNameLst>
                                          <p:attrName>style.rotation</p:attrName>
                                        </p:attrNameLst>
                                      </p:cBhvr>
                                      <p:tavLst>
                                        <p:tav tm="0">
                                          <p:val>
                                            <p:fltVal val="360"/>
                                          </p:val>
                                        </p:tav>
                                        <p:tav tm="100000">
                                          <p:val>
                                            <p:fltVal val="0"/>
                                          </p:val>
                                        </p:tav>
                                      </p:tavLst>
                                    </p:anim>
                                    <p:animEffect transition="in" filter="fade">
                                      <p:cBhvr>
                                        <p:cTn id="16" dur="1250"/>
                                        <p:tgtEl>
                                          <p:spTgt spid="16"/>
                                        </p:tgtEl>
                                      </p:cBhvr>
                                    </p:animEffect>
                                  </p:childTnLst>
                                </p:cTn>
                              </p:par>
                              <p:par>
                                <p:cTn id="17" presetID="49" presetClass="entr" presetSubtype="0" decel="100000" fill="hold" grpId="0" nodeType="withEffect">
                                  <p:stCondLst>
                                    <p:cond delay="500"/>
                                  </p:stCondLst>
                                  <p:childTnLst>
                                    <p:set>
                                      <p:cBhvr>
                                        <p:cTn id="18" dur="1" fill="hold">
                                          <p:stCondLst>
                                            <p:cond delay="0"/>
                                          </p:stCondLst>
                                        </p:cTn>
                                        <p:tgtEl>
                                          <p:spTgt spid="37"/>
                                        </p:tgtEl>
                                        <p:attrNameLst>
                                          <p:attrName>style.visibility</p:attrName>
                                        </p:attrNameLst>
                                      </p:cBhvr>
                                      <p:to>
                                        <p:strVal val="visible"/>
                                      </p:to>
                                    </p:set>
                                    <p:anim calcmode="lin" valueType="num">
                                      <p:cBhvr>
                                        <p:cTn id="19" dur="1250" fill="hold"/>
                                        <p:tgtEl>
                                          <p:spTgt spid="37"/>
                                        </p:tgtEl>
                                        <p:attrNameLst>
                                          <p:attrName>ppt_w</p:attrName>
                                        </p:attrNameLst>
                                      </p:cBhvr>
                                      <p:tavLst>
                                        <p:tav tm="0">
                                          <p:val>
                                            <p:fltVal val="0"/>
                                          </p:val>
                                        </p:tav>
                                        <p:tav tm="100000">
                                          <p:val>
                                            <p:strVal val="#ppt_w"/>
                                          </p:val>
                                        </p:tav>
                                      </p:tavLst>
                                    </p:anim>
                                    <p:anim calcmode="lin" valueType="num">
                                      <p:cBhvr>
                                        <p:cTn id="20" dur="1250" fill="hold"/>
                                        <p:tgtEl>
                                          <p:spTgt spid="37"/>
                                        </p:tgtEl>
                                        <p:attrNameLst>
                                          <p:attrName>ppt_h</p:attrName>
                                        </p:attrNameLst>
                                      </p:cBhvr>
                                      <p:tavLst>
                                        <p:tav tm="0">
                                          <p:val>
                                            <p:fltVal val="0"/>
                                          </p:val>
                                        </p:tav>
                                        <p:tav tm="100000">
                                          <p:val>
                                            <p:strVal val="#ppt_h"/>
                                          </p:val>
                                        </p:tav>
                                      </p:tavLst>
                                    </p:anim>
                                    <p:anim calcmode="lin" valueType="num">
                                      <p:cBhvr>
                                        <p:cTn id="21" dur="1250" fill="hold"/>
                                        <p:tgtEl>
                                          <p:spTgt spid="37"/>
                                        </p:tgtEl>
                                        <p:attrNameLst>
                                          <p:attrName>style.rotation</p:attrName>
                                        </p:attrNameLst>
                                      </p:cBhvr>
                                      <p:tavLst>
                                        <p:tav tm="0">
                                          <p:val>
                                            <p:fltVal val="360"/>
                                          </p:val>
                                        </p:tav>
                                        <p:tav tm="100000">
                                          <p:val>
                                            <p:fltVal val="0"/>
                                          </p:val>
                                        </p:tav>
                                      </p:tavLst>
                                    </p:anim>
                                    <p:animEffect transition="in" filter="fade">
                                      <p:cBhvr>
                                        <p:cTn id="22" dur="1250"/>
                                        <p:tgtEl>
                                          <p:spTgt spid="37"/>
                                        </p:tgtEl>
                                      </p:cBhvr>
                                    </p:animEffect>
                                  </p:childTnLst>
                                </p:cTn>
                              </p:par>
                              <p:par>
                                <p:cTn id="23" presetID="49" presetClass="entr" presetSubtype="0" decel="100000" fill="hold" nodeType="withEffect">
                                  <p:stCondLst>
                                    <p:cond delay="750"/>
                                  </p:stCondLst>
                                  <p:childTnLst>
                                    <p:set>
                                      <p:cBhvr>
                                        <p:cTn id="24" dur="1" fill="hold">
                                          <p:stCondLst>
                                            <p:cond delay="0"/>
                                          </p:stCondLst>
                                        </p:cTn>
                                        <p:tgtEl>
                                          <p:spTgt spid="28"/>
                                        </p:tgtEl>
                                        <p:attrNameLst>
                                          <p:attrName>style.visibility</p:attrName>
                                        </p:attrNameLst>
                                      </p:cBhvr>
                                      <p:to>
                                        <p:strVal val="visible"/>
                                      </p:to>
                                    </p:set>
                                    <p:anim calcmode="lin" valueType="num">
                                      <p:cBhvr>
                                        <p:cTn id="25" dur="1250" fill="hold"/>
                                        <p:tgtEl>
                                          <p:spTgt spid="28"/>
                                        </p:tgtEl>
                                        <p:attrNameLst>
                                          <p:attrName>ppt_w</p:attrName>
                                        </p:attrNameLst>
                                      </p:cBhvr>
                                      <p:tavLst>
                                        <p:tav tm="0">
                                          <p:val>
                                            <p:fltVal val="0"/>
                                          </p:val>
                                        </p:tav>
                                        <p:tav tm="100000">
                                          <p:val>
                                            <p:strVal val="#ppt_w"/>
                                          </p:val>
                                        </p:tav>
                                      </p:tavLst>
                                    </p:anim>
                                    <p:anim calcmode="lin" valueType="num">
                                      <p:cBhvr>
                                        <p:cTn id="26" dur="1250" fill="hold"/>
                                        <p:tgtEl>
                                          <p:spTgt spid="28"/>
                                        </p:tgtEl>
                                        <p:attrNameLst>
                                          <p:attrName>ppt_h</p:attrName>
                                        </p:attrNameLst>
                                      </p:cBhvr>
                                      <p:tavLst>
                                        <p:tav tm="0">
                                          <p:val>
                                            <p:fltVal val="0"/>
                                          </p:val>
                                        </p:tav>
                                        <p:tav tm="100000">
                                          <p:val>
                                            <p:strVal val="#ppt_h"/>
                                          </p:val>
                                        </p:tav>
                                      </p:tavLst>
                                    </p:anim>
                                    <p:anim calcmode="lin" valueType="num">
                                      <p:cBhvr>
                                        <p:cTn id="27" dur="1250" fill="hold"/>
                                        <p:tgtEl>
                                          <p:spTgt spid="28"/>
                                        </p:tgtEl>
                                        <p:attrNameLst>
                                          <p:attrName>style.rotation</p:attrName>
                                        </p:attrNameLst>
                                      </p:cBhvr>
                                      <p:tavLst>
                                        <p:tav tm="0">
                                          <p:val>
                                            <p:fltVal val="360"/>
                                          </p:val>
                                        </p:tav>
                                        <p:tav tm="100000">
                                          <p:val>
                                            <p:fltVal val="0"/>
                                          </p:val>
                                        </p:tav>
                                      </p:tavLst>
                                    </p:anim>
                                    <p:animEffect transition="in" filter="fade">
                                      <p:cBhvr>
                                        <p:cTn id="28" dur="1250"/>
                                        <p:tgtEl>
                                          <p:spTgt spid="28"/>
                                        </p:tgtEl>
                                      </p:cBhvr>
                                    </p:animEffect>
                                  </p:childTnLst>
                                </p:cTn>
                              </p:par>
                              <p:par>
                                <p:cTn id="29" presetID="49" presetClass="entr" presetSubtype="0" decel="100000" fill="hold" grpId="0" nodeType="withEffect">
                                  <p:stCondLst>
                                    <p:cond delay="500"/>
                                  </p:stCondLst>
                                  <p:childTnLst>
                                    <p:set>
                                      <p:cBhvr>
                                        <p:cTn id="30" dur="1" fill="hold">
                                          <p:stCondLst>
                                            <p:cond delay="0"/>
                                          </p:stCondLst>
                                        </p:cTn>
                                        <p:tgtEl>
                                          <p:spTgt spid="47"/>
                                        </p:tgtEl>
                                        <p:attrNameLst>
                                          <p:attrName>style.visibility</p:attrName>
                                        </p:attrNameLst>
                                      </p:cBhvr>
                                      <p:to>
                                        <p:strVal val="visible"/>
                                      </p:to>
                                    </p:set>
                                    <p:anim calcmode="lin" valueType="num">
                                      <p:cBhvr>
                                        <p:cTn id="31" dur="1250" fill="hold"/>
                                        <p:tgtEl>
                                          <p:spTgt spid="47"/>
                                        </p:tgtEl>
                                        <p:attrNameLst>
                                          <p:attrName>ppt_w</p:attrName>
                                        </p:attrNameLst>
                                      </p:cBhvr>
                                      <p:tavLst>
                                        <p:tav tm="0">
                                          <p:val>
                                            <p:fltVal val="0"/>
                                          </p:val>
                                        </p:tav>
                                        <p:tav tm="100000">
                                          <p:val>
                                            <p:strVal val="#ppt_w"/>
                                          </p:val>
                                        </p:tav>
                                      </p:tavLst>
                                    </p:anim>
                                    <p:anim calcmode="lin" valueType="num">
                                      <p:cBhvr>
                                        <p:cTn id="32" dur="1250" fill="hold"/>
                                        <p:tgtEl>
                                          <p:spTgt spid="47"/>
                                        </p:tgtEl>
                                        <p:attrNameLst>
                                          <p:attrName>ppt_h</p:attrName>
                                        </p:attrNameLst>
                                      </p:cBhvr>
                                      <p:tavLst>
                                        <p:tav tm="0">
                                          <p:val>
                                            <p:fltVal val="0"/>
                                          </p:val>
                                        </p:tav>
                                        <p:tav tm="100000">
                                          <p:val>
                                            <p:strVal val="#ppt_h"/>
                                          </p:val>
                                        </p:tav>
                                      </p:tavLst>
                                    </p:anim>
                                    <p:anim calcmode="lin" valueType="num">
                                      <p:cBhvr>
                                        <p:cTn id="33" dur="1250" fill="hold"/>
                                        <p:tgtEl>
                                          <p:spTgt spid="47"/>
                                        </p:tgtEl>
                                        <p:attrNameLst>
                                          <p:attrName>style.rotation</p:attrName>
                                        </p:attrNameLst>
                                      </p:cBhvr>
                                      <p:tavLst>
                                        <p:tav tm="0">
                                          <p:val>
                                            <p:fltVal val="360"/>
                                          </p:val>
                                        </p:tav>
                                        <p:tav tm="100000">
                                          <p:val>
                                            <p:fltVal val="0"/>
                                          </p:val>
                                        </p:tav>
                                      </p:tavLst>
                                    </p:anim>
                                    <p:animEffect transition="in" filter="fade">
                                      <p:cBhvr>
                                        <p:cTn id="34" dur="1250"/>
                                        <p:tgtEl>
                                          <p:spTgt spid="47"/>
                                        </p:tgtEl>
                                      </p:cBhvr>
                                    </p:animEffect>
                                  </p:childTnLst>
                                </p:cTn>
                              </p:par>
                              <p:par>
                                <p:cTn id="35" presetID="49" presetClass="entr" presetSubtype="0" decel="100000" fill="hold" nodeType="withEffect">
                                  <p:stCondLst>
                                    <p:cond delay="750"/>
                                  </p:stCondLst>
                                  <p:childTnLst>
                                    <p:set>
                                      <p:cBhvr>
                                        <p:cTn id="36" dur="1" fill="hold">
                                          <p:stCondLst>
                                            <p:cond delay="0"/>
                                          </p:stCondLst>
                                        </p:cTn>
                                        <p:tgtEl>
                                          <p:spTgt spid="39"/>
                                        </p:tgtEl>
                                        <p:attrNameLst>
                                          <p:attrName>style.visibility</p:attrName>
                                        </p:attrNameLst>
                                      </p:cBhvr>
                                      <p:to>
                                        <p:strVal val="visible"/>
                                      </p:to>
                                    </p:set>
                                    <p:anim calcmode="lin" valueType="num">
                                      <p:cBhvr>
                                        <p:cTn id="37" dur="1250" fill="hold"/>
                                        <p:tgtEl>
                                          <p:spTgt spid="39"/>
                                        </p:tgtEl>
                                        <p:attrNameLst>
                                          <p:attrName>ppt_w</p:attrName>
                                        </p:attrNameLst>
                                      </p:cBhvr>
                                      <p:tavLst>
                                        <p:tav tm="0">
                                          <p:val>
                                            <p:fltVal val="0"/>
                                          </p:val>
                                        </p:tav>
                                        <p:tav tm="100000">
                                          <p:val>
                                            <p:strVal val="#ppt_w"/>
                                          </p:val>
                                        </p:tav>
                                      </p:tavLst>
                                    </p:anim>
                                    <p:anim calcmode="lin" valueType="num">
                                      <p:cBhvr>
                                        <p:cTn id="38" dur="1250" fill="hold"/>
                                        <p:tgtEl>
                                          <p:spTgt spid="39"/>
                                        </p:tgtEl>
                                        <p:attrNameLst>
                                          <p:attrName>ppt_h</p:attrName>
                                        </p:attrNameLst>
                                      </p:cBhvr>
                                      <p:tavLst>
                                        <p:tav tm="0">
                                          <p:val>
                                            <p:fltVal val="0"/>
                                          </p:val>
                                        </p:tav>
                                        <p:tav tm="100000">
                                          <p:val>
                                            <p:strVal val="#ppt_h"/>
                                          </p:val>
                                        </p:tav>
                                      </p:tavLst>
                                    </p:anim>
                                    <p:anim calcmode="lin" valueType="num">
                                      <p:cBhvr>
                                        <p:cTn id="39" dur="1250" fill="hold"/>
                                        <p:tgtEl>
                                          <p:spTgt spid="39"/>
                                        </p:tgtEl>
                                        <p:attrNameLst>
                                          <p:attrName>style.rotation</p:attrName>
                                        </p:attrNameLst>
                                      </p:cBhvr>
                                      <p:tavLst>
                                        <p:tav tm="0">
                                          <p:val>
                                            <p:fltVal val="360"/>
                                          </p:val>
                                        </p:tav>
                                        <p:tav tm="100000">
                                          <p:val>
                                            <p:fltVal val="0"/>
                                          </p:val>
                                        </p:tav>
                                      </p:tavLst>
                                    </p:anim>
                                    <p:animEffect transition="in" filter="fade">
                                      <p:cBhvr>
                                        <p:cTn id="40" dur="125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551</TotalTime>
  <Words>707</Words>
  <Application>Microsoft Macintosh PowerPoint</Application>
  <PresentationFormat>宽屏</PresentationFormat>
  <Paragraphs>115</Paragraphs>
  <Slides>16</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等线</vt:lpstr>
      <vt:lpstr>Microsoft YaHei</vt:lpstr>
      <vt:lpstr>linea-ecommerce-10</vt:lpstr>
      <vt:lpstr>Arial</vt:lpstr>
      <vt:lpstr>Source Sans Pro</vt:lpstr>
      <vt:lpstr>Source Sans Pro Black</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liuy20181007@icloud.com</dc:creator>
  <cp:lastModifiedBy>刘 钇瑶</cp:lastModifiedBy>
  <cp:revision>21</cp:revision>
  <dcterms:created xsi:type="dcterms:W3CDTF">2020-12-30T10:27:19Z</dcterms:created>
  <dcterms:modified xsi:type="dcterms:W3CDTF">2021-12-24T07:31:57Z</dcterms:modified>
</cp:coreProperties>
</file>