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89" r:id="rId4"/>
    <p:sldId id="288" r:id="rId5"/>
    <p:sldId id="293" r:id="rId6"/>
    <p:sldId id="294" r:id="rId7"/>
    <p:sldId id="292" r:id="rId8"/>
    <p:sldId id="256" r:id="rId9"/>
    <p:sldId id="298" r:id="rId10"/>
    <p:sldId id="295" r:id="rId11"/>
    <p:sldId id="296" r:id="rId12"/>
    <p:sldId id="297" r:id="rId13"/>
    <p:sldId id="299" r:id="rId14"/>
    <p:sldId id="301" r:id="rId15"/>
    <p:sldId id="275" r:id="rId16"/>
    <p:sldId id="271" r:id="rId17"/>
    <p:sldId id="300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D163-2F02-4BBD-9510-C7705539889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9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组织应用程序代码和文件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刘新国</a:t>
            </a:r>
            <a:endParaRPr lang="en-US" altLang="zh-CN" dirty="0"/>
          </a:p>
          <a:p>
            <a:r>
              <a:rPr lang="zh-CN" altLang="en-US" dirty="0"/>
              <a:t>浙江大学计算机科学与技术学院</a:t>
            </a:r>
            <a:endParaRPr lang="en-US" altLang="zh-CN" dirty="0"/>
          </a:p>
          <a:p>
            <a:r>
              <a:rPr lang="en-US" altLang="zh-CN" dirty="0"/>
              <a:t>CAD&amp;CG</a:t>
            </a:r>
            <a:r>
              <a:rPr lang="zh-CN" altLang="en-US" dirty="0"/>
              <a:t>国家重点实验室</a:t>
            </a:r>
            <a:endParaRPr lang="en-US" altLang="zh-CN" dirty="0"/>
          </a:p>
          <a:p>
            <a:r>
              <a:rPr lang="en-US" altLang="zh-CN" dirty="0"/>
              <a:t>xgliu@cad.zju.edu.cn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 </a:t>
            </a:r>
            <a:r>
              <a:rPr lang="zh-CN" altLang="en-US" dirty="0" smtClean="0"/>
              <a:t>从工程中的</a:t>
            </a:r>
            <a:r>
              <a:rPr lang="zh-CN" altLang="en-US" dirty="0">
                <a:solidFill>
                  <a:srgbClr val="FFFF00"/>
                </a:solidFill>
              </a:rPr>
              <a:t>移除</a:t>
            </a:r>
            <a:r>
              <a:rPr lang="zh-CN" altLang="en-US" dirty="0" smtClean="0"/>
              <a:t>代码文件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例如要移除</a:t>
            </a:r>
            <a:r>
              <a:rPr lang="en-US" altLang="zh-CN" dirty="0" err="1" smtClean="0"/>
              <a:t>demo.c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移</a:t>
            </a:r>
            <a:r>
              <a:rPr lang="zh-CN" altLang="en-US" dirty="0" smtClean="0"/>
              <a:t>除之后，</a:t>
            </a:r>
            <a:r>
              <a:rPr lang="en-US" altLang="zh-CN" dirty="0" err="1" smtClean="0"/>
              <a:t>demo.c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Source Files</a:t>
            </a:r>
            <a:r>
              <a:rPr lang="zh-CN" altLang="en-US" dirty="0" smtClean="0"/>
              <a:t>目录中消失了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41" y="4271260"/>
            <a:ext cx="1889924" cy="1524132"/>
          </a:xfrm>
          <a:prstGeom prst="rect">
            <a:avLst/>
          </a:prstGeom>
        </p:spPr>
      </p:pic>
      <p:pic>
        <p:nvPicPr>
          <p:cNvPr id="10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5692" y="1825625"/>
            <a:ext cx="4294616" cy="43513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52800" y="4271260"/>
            <a:ext cx="240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但是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demo.c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文件还存在磁盘上。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5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</a:t>
            </a:r>
            <a:r>
              <a:rPr lang="zh-CN" altLang="en-US" dirty="0" smtClean="0"/>
              <a:t>向工</a:t>
            </a:r>
            <a:r>
              <a:rPr lang="zh-CN" altLang="en-US" dirty="0"/>
              <a:t>程中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添加</a:t>
            </a:r>
            <a:r>
              <a:rPr lang="zh-CN" altLang="en-US" dirty="0" smtClean="0"/>
              <a:t>代</a:t>
            </a:r>
            <a:r>
              <a:rPr lang="zh-CN" altLang="en-US" dirty="0"/>
              <a:t>码文件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2062956"/>
            <a:ext cx="6943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</a:t>
            </a:r>
            <a:r>
              <a:rPr lang="zh-CN" altLang="en-US" dirty="0" smtClean="0"/>
              <a:t>向工</a:t>
            </a:r>
            <a:r>
              <a:rPr lang="zh-CN" altLang="en-US" dirty="0"/>
              <a:t>程中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添加</a:t>
            </a:r>
            <a:r>
              <a:rPr lang="zh-CN" altLang="en-US" dirty="0" smtClean="0"/>
              <a:t>代</a:t>
            </a:r>
            <a:r>
              <a:rPr lang="zh-CN" altLang="en-US" dirty="0"/>
              <a:t>码文件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01" y="1825625"/>
            <a:ext cx="6869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</a:t>
            </a:r>
            <a:r>
              <a:rPr lang="zh-CN" altLang="en-US" dirty="0" smtClean="0"/>
              <a:t>文件浏览器中增加目录</a:t>
            </a:r>
            <a:endParaRPr lang="zh-CN" altLang="en-US" dirty="0"/>
          </a:p>
        </p:txBody>
      </p:sp>
      <p:pic>
        <p:nvPicPr>
          <p:cNvPr id="4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059"/>
            <a:ext cx="5181600" cy="3592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674" y="2370059"/>
            <a:ext cx="2590800" cy="33576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370059"/>
            <a:ext cx="239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中，编</a:t>
            </a:r>
            <a:r>
              <a:rPr lang="zh-CN" altLang="en-US" dirty="0"/>
              <a:t>译和运行应用程序</a:t>
            </a:r>
          </a:p>
        </p:txBody>
      </p:sp>
    </p:spTree>
    <p:extLst>
      <p:ext uri="{BB962C8B-B14F-4D97-AF65-F5344CB8AC3E}">
        <p14:creationId xmlns:p14="http://schemas.microsoft.com/office/powerpoint/2010/main" val="11042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尝试编译和运行应用程序，按</a:t>
            </a:r>
            <a:r>
              <a:rPr lang="en-US" altLang="zh-CN" dirty="0"/>
              <a:t>F5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152" y="1991088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窗口底部的</a:t>
            </a:r>
            <a:r>
              <a:rPr lang="en-US" altLang="zh-CN" dirty="0"/>
              <a:t>output</a:t>
            </a:r>
            <a:r>
              <a:rPr lang="zh-CN" altLang="en-US" dirty="0"/>
              <a:t>窗口显示编译信息</a:t>
            </a:r>
            <a:endParaRPr lang="en-US" altLang="zh-CN" dirty="0"/>
          </a:p>
          <a:p>
            <a:r>
              <a:rPr lang="zh-CN" altLang="en-US" dirty="0"/>
              <a:t>注意观察最后一行，是否成功生成</a:t>
            </a:r>
            <a:r>
              <a:rPr lang="en-US" altLang="zh-CN" dirty="0"/>
              <a:t>.exe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en-US" altLang="zh-CN" sz="4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下面的就是失败了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0" y="1492099"/>
            <a:ext cx="5181600" cy="38398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5780" y="5160268"/>
            <a:ext cx="6644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2010\Projects\CTopic2019\Debug\</a:t>
            </a:r>
            <a:r>
              <a:rPr lang="en-US" altLang="zh-CN" sz="1600" dirty="0" smtClean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MyExampleProject.exe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fatal error LNK1120: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27 unresolved externals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========== 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Build: </a:t>
            </a:r>
            <a:r>
              <a:rPr lang="en-US" altLang="zh-CN" sz="16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 succeeded</a:t>
            </a:r>
            <a:r>
              <a:rPr lang="en-US" altLang="zh-CN" sz="1600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 failed,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0 up-to-date, 0 skipped ==========</a:t>
            </a:r>
          </a:p>
        </p:txBody>
      </p:sp>
    </p:spTree>
    <p:extLst>
      <p:ext uri="{BB962C8B-B14F-4D97-AF65-F5344CB8AC3E}">
        <p14:creationId xmlns:p14="http://schemas.microsoft.com/office/powerpoint/2010/main" val="3903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尝试编译和运行应用程序，按</a:t>
            </a:r>
            <a:r>
              <a:rPr lang="en-US" altLang="zh-CN" dirty="0" smtClean="0"/>
              <a:t>F5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下面这样的就</a:t>
            </a:r>
            <a:r>
              <a:rPr lang="zh-CN" altLang="en-US" sz="4000" dirty="0">
                <a:solidFill>
                  <a:srgbClr val="FF0000"/>
                </a:solidFill>
              </a:rPr>
              <a:t>成功了</a:t>
            </a: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838200" y="5253633"/>
            <a:ext cx="10763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1&gt;  </a:t>
            </a:r>
            <a:r>
              <a:rPr lang="en-US" altLang="zh-CN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Generating Code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...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1&gt;  </a:t>
            </a:r>
            <a:r>
              <a:rPr lang="en-US" altLang="zh-CN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Demo.vcxproj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 -&gt; C:\Users\xinguo\Desktop\LibGraphics\demoprj-vs2010\Debug\</a:t>
            </a:r>
            <a:r>
              <a:rPr lang="en-US" altLang="zh-CN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Demo.exe</a:t>
            </a:r>
          </a:p>
          <a:p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========== Build: </a:t>
            </a:r>
            <a:r>
              <a:rPr lang="en-US" altLang="zh-CN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 succeeded</a:t>
            </a:r>
            <a:r>
              <a:rPr lang="en-US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, 0 failed, 0 up-to-date, 0 skipped ==========</a:t>
            </a:r>
          </a:p>
        </p:txBody>
      </p:sp>
      <p:pic>
        <p:nvPicPr>
          <p:cNvPr id="12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5402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Visual Studio </a:t>
            </a:r>
            <a:r>
              <a:rPr lang="zh-CN" altLang="en-US" dirty="0" smtClean="0"/>
              <a:t>常用命令和快捷键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F4</a:t>
            </a:r>
            <a:r>
              <a:rPr lang="zh-CN" altLang="zh-CN" dirty="0" smtClean="0"/>
              <a:t>：将光标定位在下一个编译出错的代码</a:t>
            </a:r>
          </a:p>
          <a:p>
            <a:pPr marL="0" indent="0">
              <a:buNone/>
            </a:pPr>
            <a:r>
              <a:rPr lang="en-US" altLang="zh-CN" dirty="0" smtClean="0"/>
              <a:t>F7</a:t>
            </a:r>
            <a:r>
              <a:rPr lang="zh-CN" altLang="zh-CN" dirty="0" smtClean="0"/>
              <a:t>：编译、链接，生成可执行程序</a:t>
            </a:r>
          </a:p>
          <a:p>
            <a:pPr marL="0" indent="0">
              <a:buNone/>
            </a:pPr>
            <a:r>
              <a:rPr lang="en-US" altLang="zh-CN" dirty="0" smtClean="0"/>
              <a:t>F9</a:t>
            </a:r>
            <a:r>
              <a:rPr lang="zh-CN" altLang="zh-CN" dirty="0" smtClean="0"/>
              <a:t>：在光标所在的行</a:t>
            </a:r>
            <a:r>
              <a:rPr lang="zh-CN" altLang="zh-CN" dirty="0" smtClean="0">
                <a:solidFill>
                  <a:srgbClr val="FFFF00"/>
                </a:solidFill>
              </a:rPr>
              <a:t>设置断点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zh-CN" altLang="en-US" dirty="0" smtClean="0">
                <a:solidFill>
                  <a:srgbClr val="FF0000"/>
                </a:solidFill>
              </a:rPr>
              <a:t>程序运行到端点处，会暂停）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F5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调试</a:t>
            </a:r>
            <a:r>
              <a:rPr lang="zh-CN" altLang="zh-CN" dirty="0" smtClean="0"/>
              <a:t>运行程序直到碰到断点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    </a:t>
            </a:r>
            <a:r>
              <a:rPr lang="zh-CN" altLang="en-US" sz="2800" dirty="0"/>
              <a:t>调试时，鼠标停留在变量上面，可</a:t>
            </a:r>
            <a:r>
              <a:rPr lang="zh-CN" altLang="en-US" sz="2800" dirty="0">
                <a:solidFill>
                  <a:srgbClr val="FFFF00"/>
                </a:solidFill>
              </a:rPr>
              <a:t>显示</a:t>
            </a:r>
            <a:r>
              <a:rPr lang="zh-CN" altLang="en-US" sz="2800" dirty="0" smtClean="0">
                <a:solidFill>
                  <a:srgbClr val="FFFF00"/>
                </a:solidFill>
              </a:rPr>
              <a:t>变量值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F10</a:t>
            </a:r>
            <a:r>
              <a:rPr lang="zh-CN" altLang="zh-CN" dirty="0" smtClean="0"/>
              <a:t>：</a:t>
            </a:r>
            <a:r>
              <a:rPr lang="zh-CN" altLang="zh-CN" dirty="0"/>
              <a:t>单步</a:t>
            </a:r>
            <a:r>
              <a:rPr lang="zh-CN" altLang="zh-CN" dirty="0" smtClean="0">
                <a:solidFill>
                  <a:srgbClr val="FFFF00"/>
                </a:solidFill>
              </a:rPr>
              <a:t>执行一行</a:t>
            </a:r>
            <a:r>
              <a:rPr lang="zh-CN" altLang="zh-CN" dirty="0" smtClean="0"/>
              <a:t>代码</a:t>
            </a:r>
          </a:p>
          <a:p>
            <a:pPr marL="0" indent="0">
              <a:buNone/>
            </a:pPr>
            <a:r>
              <a:rPr lang="en-US" altLang="zh-CN" dirty="0" smtClean="0"/>
              <a:t>Ctrl+F10</a:t>
            </a:r>
            <a:r>
              <a:rPr lang="zh-CN" altLang="zh-CN" dirty="0" smtClean="0"/>
              <a:t>：执行程序直到光标所在的代码行</a:t>
            </a:r>
          </a:p>
          <a:p>
            <a:pPr marL="0" indent="0">
              <a:buNone/>
            </a:pPr>
            <a:r>
              <a:rPr lang="en-US" altLang="zh-CN" dirty="0" smtClean="0"/>
              <a:t>F11</a:t>
            </a:r>
            <a:r>
              <a:rPr lang="zh-CN" altLang="zh-CN" dirty="0" smtClean="0"/>
              <a:t>：</a:t>
            </a:r>
            <a:r>
              <a:rPr lang="zh-CN" altLang="zh-CN" dirty="0" smtClean="0">
                <a:solidFill>
                  <a:srgbClr val="FFFF00"/>
                </a:solidFill>
              </a:rPr>
              <a:t>进入</a:t>
            </a:r>
            <a:r>
              <a:rPr lang="zh-CN" altLang="zh-CN" dirty="0">
                <a:solidFill>
                  <a:srgbClr val="FFFF00"/>
                </a:solidFill>
              </a:rPr>
              <a:t>函数</a:t>
            </a:r>
            <a:r>
              <a:rPr lang="zh-CN" altLang="zh-CN" dirty="0"/>
              <a:t>调用内部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Shift+F11</a:t>
            </a:r>
            <a:r>
              <a:rPr lang="zh-CN" altLang="en-US" dirty="0"/>
              <a:t>：一直执</a:t>
            </a:r>
            <a:r>
              <a:rPr lang="zh-CN" altLang="en-US" dirty="0" smtClean="0"/>
              <a:t>行，直到</a:t>
            </a:r>
            <a:r>
              <a:rPr lang="zh-CN" altLang="en-US" dirty="0" smtClean="0">
                <a:solidFill>
                  <a:srgbClr val="FFFF00"/>
                </a:solidFill>
              </a:rPr>
              <a:t>函</a:t>
            </a:r>
            <a:r>
              <a:rPr lang="zh-CN" altLang="en-US" dirty="0">
                <a:solidFill>
                  <a:srgbClr val="FFFF00"/>
                </a:solidFill>
              </a:rPr>
              <a:t>数返</a:t>
            </a:r>
            <a:r>
              <a:rPr lang="zh-CN" altLang="en-US" dirty="0" smtClean="0">
                <a:solidFill>
                  <a:srgbClr val="FFFF00"/>
                </a:solidFill>
              </a:rPr>
              <a:t>回了</a:t>
            </a:r>
            <a:r>
              <a:rPr lang="zh-CN" altLang="en-US" dirty="0" smtClean="0"/>
              <a:t>，</a:t>
            </a:r>
            <a:r>
              <a:rPr lang="zh-CN" altLang="en-US" dirty="0"/>
              <a:t>或遇到断点</a:t>
            </a:r>
            <a:endParaRPr lang="zh-CN" altLang="zh-CN" dirty="0"/>
          </a:p>
          <a:p>
            <a:r>
              <a:rPr lang="en-US" altLang="zh-CN" dirty="0"/>
              <a:t>Ctrl+F5</a:t>
            </a:r>
            <a:r>
              <a:rPr lang="zh-CN" altLang="zh-CN" dirty="0"/>
              <a:t>：运行程序</a:t>
            </a:r>
            <a:r>
              <a:rPr lang="zh-CN" altLang="en-US" dirty="0"/>
              <a:t>，不调</a:t>
            </a:r>
            <a:r>
              <a:rPr lang="zh-CN" altLang="en-US" dirty="0" smtClean="0"/>
              <a:t>试（不会被断点中断）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关于工程文件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发一款软件，一般需要编写大量的程序</a:t>
            </a:r>
            <a:endParaRPr lang="en-US" altLang="zh-CN" dirty="0" smtClean="0"/>
          </a:p>
          <a:p>
            <a:pPr lvl="1"/>
            <a:r>
              <a:rPr lang="zh-CN" altLang="en-US" dirty="0"/>
              <a:t>包</a:t>
            </a:r>
            <a:r>
              <a:rPr lang="zh-CN" altLang="en-US" dirty="0" smtClean="0"/>
              <a:t>含很多代码文件（</a:t>
            </a:r>
            <a:r>
              <a:rPr lang="zh-CN" altLang="en-US" dirty="0" smtClean="0">
                <a:solidFill>
                  <a:srgbClr val="FFFF00"/>
                </a:solidFill>
              </a:rPr>
              <a:t>源程序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在生成应用程序时，需要将这些</a:t>
            </a:r>
            <a:r>
              <a:rPr lang="zh-CN" altLang="en-US" dirty="0" smtClean="0">
                <a:solidFill>
                  <a:srgbClr val="FFFF00"/>
                </a:solidFill>
              </a:rPr>
              <a:t>源程序</a:t>
            </a:r>
            <a:r>
              <a:rPr lang="zh-CN" altLang="en-US" dirty="0" smtClean="0"/>
              <a:t>“告知”编译器</a:t>
            </a:r>
            <a:endParaRPr lang="en-US" altLang="zh-CN" dirty="0" smtClean="0"/>
          </a:p>
          <a:p>
            <a:r>
              <a:rPr lang="zh-CN" altLang="en-US" dirty="0" smtClean="0"/>
              <a:t>集成开发环境（例如</a:t>
            </a:r>
            <a:r>
              <a:rPr lang="en-US" altLang="zh-CN" dirty="0" smtClean="0"/>
              <a:t>VS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Dev-C</a:t>
            </a:r>
            <a:r>
              <a:rPr lang="zh-CN" altLang="en-US" dirty="0" smtClean="0"/>
              <a:t>）通常会有一个或几个工程文件，来管理这些源程序。</a:t>
            </a:r>
            <a:endParaRPr lang="en-US" altLang="zh-CN" dirty="0" smtClean="0"/>
          </a:p>
          <a:p>
            <a:r>
              <a:rPr lang="zh-CN" altLang="en-US" dirty="0"/>
              <a:t>工</a:t>
            </a:r>
            <a:r>
              <a:rPr lang="zh-CN" altLang="en-US" dirty="0" smtClean="0"/>
              <a:t>程文件的作用</a:t>
            </a:r>
            <a:endParaRPr lang="en-US" altLang="zh-CN" dirty="0" smtClean="0"/>
          </a:p>
          <a:p>
            <a:pPr lvl="1"/>
            <a:r>
              <a:rPr lang="zh-CN" altLang="en-US" dirty="0"/>
              <a:t>组织</a:t>
            </a:r>
            <a:r>
              <a:rPr lang="zh-CN" altLang="en-US" dirty="0" smtClean="0"/>
              <a:t>所用到的</a:t>
            </a:r>
            <a:r>
              <a:rPr lang="zh-CN" altLang="en-US" dirty="0" smtClean="0">
                <a:solidFill>
                  <a:srgbClr val="FFFF00"/>
                </a:solidFill>
              </a:rPr>
              <a:t>源程序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/>
              <a:t>#include</a:t>
            </a:r>
            <a:r>
              <a:rPr lang="zh-CN" altLang="en-US" dirty="0" smtClean="0"/>
              <a:t>（文件</a:t>
            </a:r>
            <a:r>
              <a:rPr lang="zh-CN" altLang="en-US" dirty="0"/>
              <a:t>包</a:t>
            </a:r>
            <a:r>
              <a:rPr lang="zh-CN" altLang="en-US" dirty="0" smtClean="0"/>
              <a:t>含）的目录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当编译器处理文件包含的时候（</a:t>
            </a:r>
            <a:r>
              <a:rPr lang="en-US" altLang="zh-CN" dirty="0" smtClean="0"/>
              <a:t>#include “</a:t>
            </a:r>
            <a:r>
              <a:rPr lang="en-US" altLang="zh-CN" dirty="0" err="1" smtClean="0"/>
              <a:t>xxxx.h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），到哪里去找它们</a:t>
            </a:r>
            <a:endParaRPr lang="en-US" altLang="zh-CN" dirty="0" smtClean="0"/>
          </a:p>
          <a:p>
            <a:pPr lvl="1"/>
            <a:r>
              <a:rPr lang="zh-CN" altLang="en-US" dirty="0"/>
              <a:t>管理链接时要用到的</a:t>
            </a:r>
            <a:r>
              <a:rPr lang="zh-CN" altLang="en-US" dirty="0">
                <a:solidFill>
                  <a:srgbClr val="FFFF00"/>
                </a:solidFill>
              </a:rPr>
              <a:t>第三方</a:t>
            </a:r>
            <a:r>
              <a:rPr lang="zh-CN" altLang="en-US" dirty="0" smtClean="0">
                <a:solidFill>
                  <a:srgbClr val="FFFF00"/>
                </a:solidFill>
              </a:rPr>
              <a:t>库文件</a:t>
            </a:r>
            <a:r>
              <a:rPr lang="zh-CN" altLang="en-US" dirty="0" smtClean="0"/>
              <a:t>（例如视频编解码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79863" y="4040778"/>
            <a:ext cx="9361714" cy="227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Visual Studio</a:t>
            </a:r>
          </a:p>
          <a:p>
            <a:r>
              <a:rPr lang="en-US" altLang="zh-CN" dirty="0" smtClean="0"/>
              <a:t>Dev-C/C++</a:t>
            </a:r>
          </a:p>
          <a:p>
            <a:r>
              <a:rPr lang="en-US" altLang="zh-CN" dirty="0" err="1" smtClean="0"/>
              <a:t>Kdevelop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8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</a:t>
            </a:r>
            <a:r>
              <a:rPr lang="zh-CN" altLang="en-US" dirty="0" smtClean="0"/>
              <a:t>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在进行软件开发之前，首先设计文件的目录结构，便于管理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代码，文档，测试，演示，第三方开发</a:t>
            </a:r>
            <a:r>
              <a:rPr lang="zh-CN" altLang="en-US" dirty="0" smtClean="0"/>
              <a:t>包</a:t>
            </a:r>
            <a:endParaRPr lang="en-US" altLang="zh-CN" dirty="0"/>
          </a:p>
          <a:p>
            <a:pPr lvl="1"/>
            <a:r>
              <a:rPr lang="zh-CN" altLang="en-US" dirty="0" smtClean="0"/>
              <a:t>集中管理，不要太分散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对独立，容易替换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稳定，好维护</a:t>
            </a:r>
            <a:endParaRPr lang="en-US" altLang="zh-CN" dirty="0" smtClean="0"/>
          </a:p>
          <a:p>
            <a:pPr lvl="1"/>
            <a:r>
              <a:rPr lang="zh-CN" altLang="en-US" dirty="0"/>
              <a:t>集中存</a:t>
            </a:r>
            <a:r>
              <a:rPr lang="zh-CN" altLang="en-US" dirty="0" smtClean="0"/>
              <a:t>放中间的临时文件</a:t>
            </a:r>
            <a:endParaRPr lang="en-US" altLang="zh-CN" sz="23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58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</a:t>
            </a:r>
            <a:r>
              <a:rPr lang="zh-CN" altLang="en-US" dirty="0" smtClean="0"/>
              <a:t>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LibGraphics2019New.zip</a:t>
            </a:r>
            <a:r>
              <a:rPr lang="zh-CN" altLang="en-US" dirty="0" smtClean="0"/>
              <a:t>中文件目录结构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LibGraphics</a:t>
            </a:r>
            <a:r>
              <a:rPr lang="en-US" altLang="zh-CN" dirty="0" smtClean="0"/>
              <a:t>                  //</a:t>
            </a:r>
            <a:r>
              <a:rPr lang="zh-CN" altLang="en-US" dirty="0" smtClean="0"/>
              <a:t>工程目录的根</a:t>
            </a:r>
            <a:r>
              <a:rPr lang="zh-CN" altLang="en-US" dirty="0" smtClean="0">
                <a:solidFill>
                  <a:srgbClr val="FFFF00"/>
                </a:solidFill>
              </a:rPr>
              <a:t>（名字自取）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r>
              <a:rPr lang="en-US" altLang="zh-CN" sz="1900" dirty="0" smtClean="0"/>
              <a:t>|-----</a:t>
            </a:r>
            <a:r>
              <a:rPr lang="en-US" altLang="zh-CN" sz="1900" dirty="0" err="1"/>
              <a:t>appcode</a:t>
            </a:r>
            <a:r>
              <a:rPr lang="en-US" altLang="zh-CN" sz="1900" dirty="0"/>
              <a:t>        </a:t>
            </a:r>
            <a:r>
              <a:rPr lang="en-US" altLang="zh-CN" sz="1900" dirty="0" smtClean="0"/>
              <a:t>        // </a:t>
            </a:r>
            <a:r>
              <a:rPr lang="zh-CN" altLang="en-US" sz="1900" dirty="0" smtClean="0"/>
              <a:t>应</a:t>
            </a:r>
            <a:r>
              <a:rPr lang="zh-CN" altLang="en-US" sz="1900" dirty="0"/>
              <a:t>用程序代码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democode</a:t>
            </a:r>
            <a:r>
              <a:rPr lang="en-US" altLang="zh-CN" sz="1900" dirty="0"/>
              <a:t>     </a:t>
            </a:r>
            <a:r>
              <a:rPr lang="en-US" altLang="zh-CN" sz="1900" dirty="0" smtClean="0"/>
              <a:t>       // </a:t>
            </a:r>
            <a:r>
              <a:rPr lang="zh-CN" altLang="en-US" sz="1900" dirty="0" smtClean="0"/>
              <a:t>演</a:t>
            </a:r>
            <a:r>
              <a:rPr lang="zh-CN" altLang="en-US" sz="1900" dirty="0"/>
              <a:t>示范例代码</a:t>
            </a:r>
            <a:r>
              <a:rPr lang="en-US" altLang="zh-CN" sz="1900" dirty="0"/>
              <a:t>        </a:t>
            </a:r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demoprj-devc</a:t>
            </a:r>
            <a:r>
              <a:rPr lang="en-US" altLang="zh-CN" sz="1900" dirty="0"/>
              <a:t>     </a:t>
            </a:r>
            <a:r>
              <a:rPr lang="en-US" altLang="zh-CN" sz="1900" dirty="0" smtClean="0"/>
              <a:t> // </a:t>
            </a:r>
            <a:r>
              <a:rPr lang="en-US" altLang="zh-CN" sz="1900" dirty="0" err="1" smtClean="0"/>
              <a:t>devc</a:t>
            </a:r>
            <a:r>
              <a:rPr lang="zh-CN" altLang="en-US" sz="1900" dirty="0"/>
              <a:t>工程文</a:t>
            </a:r>
            <a:r>
              <a:rPr lang="zh-CN" altLang="en-US" sz="1900" dirty="0" smtClean="0"/>
              <a:t>件，临时文件包含其中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|-----demoprj-vs2010 </a:t>
            </a:r>
            <a:r>
              <a:rPr lang="en-US" altLang="zh-CN" sz="1900" dirty="0" smtClean="0"/>
              <a:t> // vs2010</a:t>
            </a:r>
            <a:r>
              <a:rPr lang="zh-CN" altLang="en-US" sz="1900" dirty="0"/>
              <a:t>工程文件，临时文件包含其</a:t>
            </a:r>
            <a:r>
              <a:rPr lang="zh-CN" altLang="en-US" sz="1900" dirty="0" smtClean="0"/>
              <a:t>中</a:t>
            </a:r>
            <a:endParaRPr lang="en-US" altLang="zh-CN" sz="1900" dirty="0" smtClean="0"/>
          </a:p>
          <a:p>
            <a:pPr marL="914400" lvl="2" indent="0">
              <a:buNone/>
            </a:pPr>
            <a:r>
              <a:rPr lang="en-US" altLang="zh-CN" sz="1900" dirty="0" smtClean="0"/>
              <a:t>|-----</a:t>
            </a:r>
            <a:r>
              <a:rPr lang="en-US" altLang="zh-CN" sz="1900" dirty="0" err="1" smtClean="0"/>
              <a:t>docements</a:t>
            </a:r>
            <a:r>
              <a:rPr lang="en-US" altLang="zh-CN" sz="1900" dirty="0" smtClean="0"/>
              <a:t>           // </a:t>
            </a:r>
            <a:r>
              <a:rPr lang="zh-CN" altLang="en-US" sz="1900" dirty="0" smtClean="0"/>
              <a:t>文档目录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 smtClean="0"/>
              <a:t>|-----</a:t>
            </a:r>
            <a:r>
              <a:rPr lang="en-US" altLang="zh-CN" sz="1900" dirty="0" err="1"/>
              <a:t>libgraphics</a:t>
            </a:r>
            <a:r>
              <a:rPr lang="en-US" altLang="zh-CN" sz="1900" dirty="0"/>
              <a:t>  </a:t>
            </a:r>
            <a:r>
              <a:rPr lang="zh-CN" altLang="en-US" sz="1900" dirty="0"/>
              <a:t>  </a:t>
            </a:r>
            <a:r>
              <a:rPr lang="zh-CN" altLang="en-US" sz="1900" dirty="0" smtClean="0"/>
              <a:t>       </a:t>
            </a:r>
            <a:r>
              <a:rPr lang="en-US" altLang="zh-CN" sz="1900" dirty="0" smtClean="0"/>
              <a:t>// </a:t>
            </a:r>
            <a:r>
              <a:rPr lang="en-US" altLang="zh-CN" sz="1900" dirty="0" err="1" smtClean="0"/>
              <a:t>libgraphics</a:t>
            </a:r>
            <a:r>
              <a:rPr lang="zh-CN" altLang="en-US" sz="1900" dirty="0"/>
              <a:t>的所有文件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 smtClean="0"/>
              <a:t>|-----</a:t>
            </a:r>
            <a:r>
              <a:rPr lang="en-US" altLang="zh-CN" sz="1900" dirty="0" err="1"/>
              <a:t>simpleGUI</a:t>
            </a:r>
            <a:r>
              <a:rPr lang="en-US" altLang="zh-CN" sz="1900" dirty="0"/>
              <a:t>     </a:t>
            </a:r>
            <a:r>
              <a:rPr lang="en-US" altLang="zh-CN" sz="1900" dirty="0" smtClean="0"/>
              <a:t>      // </a:t>
            </a:r>
            <a:r>
              <a:rPr lang="en-US" altLang="zh-CN" sz="1900" dirty="0" err="1" smtClean="0"/>
              <a:t>imgui.c</a:t>
            </a:r>
            <a:r>
              <a:rPr lang="zh-CN" altLang="en-US" sz="1900" dirty="0"/>
              <a:t>和</a:t>
            </a:r>
            <a:r>
              <a:rPr lang="en-US" altLang="zh-CN" sz="1900" dirty="0" err="1" smtClean="0"/>
              <a:t>imgui.h</a:t>
            </a:r>
            <a:endParaRPr lang="en-US" altLang="zh-CN" sz="1900" dirty="0" smtClean="0"/>
          </a:p>
          <a:p>
            <a:pPr marL="457200" lvl="1" indent="0">
              <a:buNone/>
            </a:pPr>
            <a:endParaRPr lang="en-US" altLang="zh-CN" sz="2300" dirty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249563" y="5788680"/>
            <a:ext cx="8066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目录 </a:t>
            </a:r>
            <a:r>
              <a:rPr lang="en-US" altLang="zh-CN" sz="2800" dirty="0" err="1">
                <a:solidFill>
                  <a:srgbClr val="FFFF00"/>
                </a:solidFill>
              </a:rPr>
              <a:t>appcode</a:t>
            </a:r>
            <a:r>
              <a:rPr lang="zh-CN" altLang="en-US" sz="2800" dirty="0">
                <a:solidFill>
                  <a:srgbClr val="FFFF00"/>
                </a:solidFill>
              </a:rPr>
              <a:t>是预置目录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zh-CN" altLang="en-US" sz="2800" dirty="0">
                <a:solidFill>
                  <a:srgbClr val="FFFF00"/>
                </a:solidFill>
              </a:rPr>
              <a:t>，放自己应用程序的代码</a:t>
            </a:r>
          </a:p>
        </p:txBody>
      </p:sp>
    </p:spTree>
    <p:extLst>
      <p:ext uri="{BB962C8B-B14F-4D97-AF65-F5344CB8AC3E}">
        <p14:creationId xmlns:p14="http://schemas.microsoft.com/office/powerpoint/2010/main" val="32930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建立自己的工程文件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建立新的工程的简单方法是：</a:t>
            </a:r>
            <a:r>
              <a:rPr lang="zh-CN" altLang="en-US" dirty="0" smtClean="0">
                <a:solidFill>
                  <a:srgbClr val="FF0000"/>
                </a:solidFill>
              </a:rPr>
              <a:t>在例子工程上进行修改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首先解压</a:t>
            </a:r>
            <a:r>
              <a:rPr lang="en-US" altLang="zh-CN" dirty="0"/>
              <a:t>LibGraphics2019New.zip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复</a:t>
            </a:r>
            <a:r>
              <a:rPr lang="zh-CN" altLang="en-US" dirty="0"/>
              <a:t>制演示程序工</a:t>
            </a:r>
            <a:r>
              <a:rPr lang="zh-CN" altLang="en-US" dirty="0" smtClean="0"/>
              <a:t>程</a:t>
            </a:r>
            <a:endParaRPr lang="en-US" altLang="zh-CN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FF00"/>
                </a:solidFill>
              </a:rPr>
              <a:t>VS2010</a:t>
            </a:r>
            <a:r>
              <a:rPr lang="zh-CN" altLang="en-US" dirty="0" smtClean="0">
                <a:solidFill>
                  <a:srgbClr val="FFFF00"/>
                </a:solidFill>
              </a:rPr>
              <a:t>，复制</a:t>
            </a:r>
            <a:r>
              <a:rPr lang="en-US" altLang="zh-CN" dirty="0" smtClean="0">
                <a:solidFill>
                  <a:srgbClr val="FFFF00"/>
                </a:solidFill>
              </a:rPr>
              <a:t>demoprj-vs2010</a:t>
            </a:r>
          </a:p>
          <a:p>
            <a:pPr marL="1428750" lvl="2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如果使</a:t>
            </a:r>
            <a:r>
              <a:rPr lang="zh-CN" altLang="en-US" dirty="0">
                <a:solidFill>
                  <a:srgbClr val="FFFF00"/>
                </a:solidFill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</a:rPr>
              <a:t>Dev-C</a:t>
            </a:r>
            <a:r>
              <a:rPr lang="zh-CN" altLang="en-US" dirty="0" smtClean="0">
                <a:solidFill>
                  <a:srgbClr val="FFFF00"/>
                </a:solidFill>
              </a:rPr>
              <a:t>，那么复制</a:t>
            </a:r>
            <a:r>
              <a:rPr lang="en-US" altLang="zh-CN" dirty="0" err="1" smtClean="0">
                <a:solidFill>
                  <a:srgbClr val="FFFF00"/>
                </a:solidFill>
              </a:rPr>
              <a:t>demoprj-devc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打</a:t>
            </a:r>
            <a:r>
              <a:rPr lang="zh-CN" altLang="en-US" dirty="0" smtClean="0"/>
              <a:t>开工程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删除原工</a:t>
            </a:r>
            <a:r>
              <a:rPr lang="zh-CN" altLang="en-US" dirty="0"/>
              <a:t>程中不要的文件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具体方法见后面详细教程）</a:t>
            </a:r>
            <a:endParaRPr lang="zh-CN" altLang="en-US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添</a:t>
            </a:r>
            <a:r>
              <a:rPr lang="zh-CN" altLang="en-US" dirty="0"/>
              <a:t>加自己的程序文件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具体方法见后面详细教程）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54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</a:t>
            </a:r>
            <a:r>
              <a:rPr lang="zh-CN" altLang="en-US" dirty="0" smtClean="0"/>
              <a:t>制后的工程文件和目录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LibGraphics</a:t>
            </a:r>
            <a:r>
              <a:rPr lang="en-US" altLang="zh-CN" dirty="0"/>
              <a:t>                  //</a:t>
            </a:r>
            <a:r>
              <a:rPr lang="zh-CN" altLang="en-US" dirty="0"/>
              <a:t>工程目录的根</a:t>
            </a:r>
            <a:r>
              <a:rPr lang="zh-CN" altLang="en-US" dirty="0">
                <a:solidFill>
                  <a:srgbClr val="FFFF00"/>
                </a:solidFill>
              </a:rPr>
              <a:t>（名字自取）</a:t>
            </a:r>
            <a:endParaRPr lang="en-US" altLang="zh-CN" dirty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appcode</a:t>
            </a:r>
            <a:r>
              <a:rPr lang="en-US" altLang="zh-CN" sz="1900" dirty="0"/>
              <a:t>                // </a:t>
            </a:r>
            <a:r>
              <a:rPr lang="zh-CN" altLang="en-US" sz="1900" dirty="0"/>
              <a:t>应用程序代码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democode</a:t>
            </a:r>
            <a:r>
              <a:rPr lang="en-US" altLang="zh-CN" sz="1900" dirty="0"/>
              <a:t>            // </a:t>
            </a:r>
            <a:r>
              <a:rPr lang="zh-CN" altLang="en-US" sz="1900" dirty="0"/>
              <a:t>演示范例代码</a:t>
            </a:r>
            <a:r>
              <a:rPr lang="en-US" altLang="zh-CN" sz="1900" dirty="0"/>
              <a:t>        </a:t>
            </a:r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demoprj-devc</a:t>
            </a:r>
            <a:r>
              <a:rPr lang="en-US" altLang="zh-CN" sz="1900" dirty="0"/>
              <a:t>      // </a:t>
            </a:r>
            <a:r>
              <a:rPr lang="en-US" altLang="zh-CN" sz="1900" dirty="0" err="1"/>
              <a:t>devc</a:t>
            </a:r>
            <a:r>
              <a:rPr lang="zh-CN" altLang="en-US" sz="1900" dirty="0"/>
              <a:t>工程文件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|-----demoprj-vs2010  // vs2010</a:t>
            </a:r>
            <a:r>
              <a:rPr lang="zh-CN" altLang="en-US" sz="1900" dirty="0"/>
              <a:t>工程文件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docements</a:t>
            </a:r>
            <a:r>
              <a:rPr lang="en-US" altLang="zh-CN" sz="1900" dirty="0"/>
              <a:t>           // </a:t>
            </a:r>
            <a:r>
              <a:rPr lang="zh-CN" altLang="en-US" sz="1900" dirty="0"/>
              <a:t>文档目录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libgraphics</a:t>
            </a:r>
            <a:r>
              <a:rPr lang="en-US" altLang="zh-CN" sz="1900" dirty="0"/>
              <a:t>  </a:t>
            </a:r>
            <a:r>
              <a:rPr lang="zh-CN" altLang="en-US" sz="1900" dirty="0"/>
              <a:t>         </a:t>
            </a:r>
            <a:r>
              <a:rPr lang="en-US" altLang="zh-CN" sz="1900" dirty="0"/>
              <a:t>// </a:t>
            </a:r>
            <a:r>
              <a:rPr lang="en-US" altLang="zh-CN" sz="1900" dirty="0" err="1"/>
              <a:t>libgraphics</a:t>
            </a:r>
            <a:r>
              <a:rPr lang="zh-CN" altLang="en-US" sz="1900" dirty="0"/>
              <a:t>的所有文件</a:t>
            </a:r>
            <a:endParaRPr lang="en-US" altLang="zh-CN" sz="1900" dirty="0"/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/>
              <a:t>simpleGUI</a:t>
            </a:r>
            <a:r>
              <a:rPr lang="en-US" altLang="zh-CN" sz="1900" dirty="0"/>
              <a:t>           // </a:t>
            </a:r>
            <a:r>
              <a:rPr lang="en-US" altLang="zh-CN" sz="1900" dirty="0" err="1"/>
              <a:t>imgui.c</a:t>
            </a:r>
            <a:r>
              <a:rPr lang="zh-CN" altLang="en-US" sz="1900" dirty="0"/>
              <a:t>和</a:t>
            </a:r>
            <a:r>
              <a:rPr lang="en-US" altLang="zh-CN" sz="1900" dirty="0" err="1" smtClean="0"/>
              <a:t>imgui.h</a:t>
            </a:r>
            <a:endParaRPr lang="en-US" altLang="zh-CN" sz="1900" dirty="0" smtClean="0"/>
          </a:p>
          <a:p>
            <a:pPr marL="914400" lvl="2" indent="0">
              <a:buNone/>
            </a:pPr>
            <a:r>
              <a:rPr lang="en-US" altLang="zh-CN" sz="1900" dirty="0" smtClean="0"/>
              <a:t>|-----</a:t>
            </a:r>
            <a:r>
              <a:rPr lang="en-US" altLang="zh-CN" sz="1900" dirty="0" err="1" smtClean="0"/>
              <a:t>MyVSProj</a:t>
            </a:r>
            <a:r>
              <a:rPr lang="en-US" altLang="zh-CN" sz="1900" dirty="0" smtClean="0"/>
              <a:t>            </a:t>
            </a:r>
            <a:r>
              <a:rPr lang="en-US" altLang="zh-CN" sz="1900" dirty="0" smtClean="0">
                <a:solidFill>
                  <a:srgbClr val="FFFF00"/>
                </a:solidFill>
              </a:rPr>
              <a:t>// </a:t>
            </a:r>
            <a:r>
              <a:rPr lang="zh-CN" altLang="en-US" sz="1900" dirty="0" smtClean="0">
                <a:solidFill>
                  <a:srgbClr val="FFFF00"/>
                </a:solidFill>
              </a:rPr>
              <a:t>将</a:t>
            </a:r>
            <a:r>
              <a:rPr lang="en-US" altLang="zh-CN" sz="1900" dirty="0" smtClean="0">
                <a:solidFill>
                  <a:srgbClr val="FFFF00"/>
                </a:solidFill>
              </a:rPr>
              <a:t>demoprj-vs2010</a:t>
            </a:r>
            <a:r>
              <a:rPr lang="zh-CN" altLang="en-US" sz="1900" dirty="0" smtClean="0">
                <a:solidFill>
                  <a:srgbClr val="FFFF00"/>
                </a:solidFill>
              </a:rPr>
              <a:t>复制，并改名为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MyVSProj</a:t>
            </a:r>
            <a:endParaRPr lang="en-US" altLang="zh-CN" sz="1900" dirty="0" smtClean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r>
              <a:rPr lang="en-US" altLang="zh-CN" sz="1900" dirty="0"/>
              <a:t>|-----</a:t>
            </a:r>
            <a:r>
              <a:rPr lang="en-US" altLang="zh-CN" sz="1900" dirty="0" err="1" smtClean="0"/>
              <a:t>MyDevProj</a:t>
            </a:r>
            <a:r>
              <a:rPr lang="en-US" altLang="zh-CN" sz="1900" dirty="0" smtClean="0"/>
              <a:t>          </a:t>
            </a:r>
            <a:r>
              <a:rPr lang="en-US" altLang="zh-CN" sz="1900" dirty="0">
                <a:solidFill>
                  <a:srgbClr val="FFFF00"/>
                </a:solidFill>
              </a:rPr>
              <a:t>// </a:t>
            </a:r>
            <a:r>
              <a:rPr lang="zh-CN" altLang="en-US" sz="1900" dirty="0" smtClean="0">
                <a:solidFill>
                  <a:srgbClr val="FFFF00"/>
                </a:solidFill>
              </a:rPr>
              <a:t>将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demoprj-devc</a:t>
            </a:r>
            <a:r>
              <a:rPr lang="zh-CN" altLang="en-US" sz="1900" dirty="0" smtClean="0">
                <a:solidFill>
                  <a:srgbClr val="FFFF00"/>
                </a:solidFill>
              </a:rPr>
              <a:t>复</a:t>
            </a:r>
            <a:r>
              <a:rPr lang="zh-CN" altLang="en-US" sz="1900" dirty="0">
                <a:solidFill>
                  <a:srgbClr val="FFFF00"/>
                </a:solidFill>
              </a:rPr>
              <a:t>制，并改名为</a:t>
            </a:r>
            <a:r>
              <a:rPr lang="en-US" altLang="zh-CN" sz="1900" dirty="0" err="1" smtClean="0">
                <a:solidFill>
                  <a:srgbClr val="FFFF00"/>
                </a:solidFill>
              </a:rPr>
              <a:t>MyDevProj</a:t>
            </a:r>
            <a:endParaRPr lang="en-US" altLang="zh-CN" sz="1900" dirty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endParaRPr lang="en-US" altLang="zh-CN" sz="19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0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01349" cy="23876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smtClean="0"/>
              <a:t>VS2010 </a:t>
            </a:r>
            <a:r>
              <a:rPr lang="zh-CN" altLang="en-US" dirty="0" smtClean="0"/>
              <a:t>工程文件浏览器中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FF00"/>
                </a:solidFill>
              </a:rPr>
              <a:t>添加和删除文件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698" y="-207873"/>
            <a:ext cx="10515600" cy="1325563"/>
          </a:xfrm>
        </p:spPr>
        <p:txBody>
          <a:bodyPr/>
          <a:lstStyle/>
          <a:p>
            <a:r>
              <a:rPr lang="en-US" altLang="zh-CN" dirty="0"/>
              <a:t>Visual Studio </a:t>
            </a:r>
            <a:r>
              <a:rPr lang="zh-CN" altLang="en-US" dirty="0" smtClean="0"/>
              <a:t>文件浏览器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2" y="954345"/>
            <a:ext cx="9019270" cy="5903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58538" y="1699939"/>
            <a:ext cx="1837509" cy="42759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47315" y="1355952"/>
            <a:ext cx="361406" cy="343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52216" y="2095242"/>
            <a:ext cx="62233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FF00"/>
                </a:solidFill>
              </a:rPr>
              <a:t>左侧的红框里面是文</a:t>
            </a:r>
            <a:r>
              <a:rPr lang="zh-CN" altLang="en-US" sz="2400" dirty="0">
                <a:solidFill>
                  <a:srgbClr val="FFFF00"/>
                </a:solidFill>
              </a:rPr>
              <a:t>件</a:t>
            </a:r>
            <a:r>
              <a:rPr lang="zh-CN" altLang="en-US" sz="2400" dirty="0" smtClean="0">
                <a:solidFill>
                  <a:srgbClr val="FFFF00"/>
                </a:solidFill>
              </a:rPr>
              <a:t>浏览器，是一个层次的目录结构。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FF00"/>
                </a:solidFill>
              </a:rPr>
              <a:t>如果不小心关了这个窗口，点击红色图标打开它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1141</Words>
  <Application>Microsoft Office PowerPoint</Application>
  <PresentationFormat>宽屏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新宋体</vt:lpstr>
      <vt:lpstr>Arial</vt:lpstr>
      <vt:lpstr>Calibri</vt:lpstr>
      <vt:lpstr>Calibri Light</vt:lpstr>
      <vt:lpstr>Office Theme</vt:lpstr>
      <vt:lpstr>组织应用程序代码和文件</vt:lpstr>
      <vt:lpstr>关于工程文件</vt:lpstr>
      <vt:lpstr>集成开发环境</vt:lpstr>
      <vt:lpstr>目录结构 - 工程/代码/文档</vt:lpstr>
      <vt:lpstr>目录结构 - 工程/代码/文档</vt:lpstr>
      <vt:lpstr>建立自己的工程文件</vt:lpstr>
      <vt:lpstr>复制后的工程文件和目录</vt:lpstr>
      <vt:lpstr>在VS2010 工程文件浏览器中 添加和删除文件</vt:lpstr>
      <vt:lpstr>Visual Studio 文件浏览器</vt:lpstr>
      <vt:lpstr>Visual Studio 从工程中的移除代码文件</vt:lpstr>
      <vt:lpstr>Visual Studio 向工程中的添加代码文件</vt:lpstr>
      <vt:lpstr>Visual Studio 向工程中的添加代码文件</vt:lpstr>
      <vt:lpstr>Visual Studio 文件浏览器中增加目录</vt:lpstr>
      <vt:lpstr>在VS2010中，编译和运行应用程序</vt:lpstr>
      <vt:lpstr>尝试编译和运行应用程序，按F5</vt:lpstr>
      <vt:lpstr>尝试编译和运行应用程序，按F5</vt:lpstr>
      <vt:lpstr>Visual Studio 常用命令和快捷键 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</dc:title>
  <dc:creator>Liu Xinguo</dc:creator>
  <cp:lastModifiedBy>Liu Xinguo</cp:lastModifiedBy>
  <cp:revision>72</cp:revision>
  <dcterms:created xsi:type="dcterms:W3CDTF">2019-03-01T02:01:37Z</dcterms:created>
  <dcterms:modified xsi:type="dcterms:W3CDTF">2019-03-04T10:48:52Z</dcterms:modified>
</cp:coreProperties>
</file>