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8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9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7A43-C35A-4AA8-812E-8926FDBCD368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48CB-CA48-4F1C-B200-655695FA1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14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7A43-C35A-4AA8-812E-8926FDBCD368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48CB-CA48-4F1C-B200-655695FA1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41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7A43-C35A-4AA8-812E-8926FDBCD368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48CB-CA48-4F1C-B200-655695FA1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59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7A43-C35A-4AA8-812E-8926FDBCD368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48CB-CA48-4F1C-B200-655695FA1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64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7A43-C35A-4AA8-812E-8926FDBCD368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48CB-CA48-4F1C-B200-655695FA1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14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7A43-C35A-4AA8-812E-8926FDBCD368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48CB-CA48-4F1C-B200-655695FA1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70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7A43-C35A-4AA8-812E-8926FDBCD368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48CB-CA48-4F1C-B200-655695FA1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22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7A43-C35A-4AA8-812E-8926FDBCD368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48CB-CA48-4F1C-B200-655695FA1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90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7A43-C35A-4AA8-812E-8926FDBCD368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48CB-CA48-4F1C-B200-655695FA1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00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7A43-C35A-4AA8-812E-8926FDBCD368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48CB-CA48-4F1C-B200-655695FA1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92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7A43-C35A-4AA8-812E-8926FDBCD368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48CB-CA48-4F1C-B200-655695FA1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58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F7A43-C35A-4AA8-812E-8926FDBCD368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648CB-CA48-4F1C-B200-655695FA1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69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an.baidu.com/s/1i4EWj5r" TargetMode="External"/><Relationship Id="rId2" Type="http://schemas.openxmlformats.org/officeDocument/2006/relationships/hyperlink" Target="http://www.cad.zju.edu.cn/home/xgliu/ctopic/VS2010/VS2010Express.zi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安装 </a:t>
            </a:r>
            <a:r>
              <a:rPr lang="en-US" altLang="zh-CN" dirty="0" smtClean="0"/>
              <a:t>c/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开发环境学习版</a:t>
            </a:r>
            <a:r>
              <a:rPr lang="zh-CN" altLang="en-US" dirty="0"/>
              <a:t>之</a:t>
            </a:r>
            <a:r>
              <a:rPr lang="en-US" altLang="zh-CN" dirty="0" smtClean="0"/>
              <a:t>visual studio 2010 express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刘新国</a:t>
            </a:r>
            <a:endParaRPr lang="en-US" altLang="zh-CN" dirty="0" smtClean="0"/>
          </a:p>
          <a:p>
            <a:r>
              <a:rPr lang="en-US" altLang="zh-CN" dirty="0" smtClean="0"/>
              <a:t>xgliu@cad.zju.edu.cn</a:t>
            </a:r>
          </a:p>
          <a:p>
            <a:r>
              <a:rPr lang="zh-CN" altLang="en-US" dirty="0"/>
              <a:t>浙江大</a:t>
            </a:r>
            <a:r>
              <a:rPr lang="zh-CN" altLang="en-US" dirty="0" smtClean="0"/>
              <a:t>学计算机科学与技术学院</a:t>
            </a:r>
            <a:endParaRPr lang="en-US" altLang="zh-CN" dirty="0" smtClean="0"/>
          </a:p>
          <a:p>
            <a:r>
              <a:rPr lang="en-US" altLang="zh-CN" dirty="0" smtClean="0"/>
              <a:t>CAD&amp;CG</a:t>
            </a:r>
            <a:r>
              <a:rPr lang="zh-CN" altLang="en-US" dirty="0" smtClean="0"/>
              <a:t>国家重点实验室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3619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完成注册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vs2010</a:t>
            </a:r>
            <a:r>
              <a:rPr lang="zh-CN" altLang="en-US" dirty="0" smtClean="0"/>
              <a:t>学习版有</a:t>
            </a:r>
            <a:r>
              <a:rPr lang="en-US" altLang="zh-CN" dirty="0" smtClean="0"/>
              <a:t>30</a:t>
            </a:r>
            <a:r>
              <a:rPr lang="zh-CN" altLang="en-US" dirty="0" smtClean="0"/>
              <a:t>天试用期</a:t>
            </a:r>
            <a:endParaRPr lang="en-US" altLang="zh-CN" dirty="0" smtClean="0"/>
          </a:p>
          <a:p>
            <a:r>
              <a:rPr lang="zh-CN" altLang="en-US" dirty="0"/>
              <a:t>完</a:t>
            </a:r>
            <a:r>
              <a:rPr lang="zh-CN" altLang="en-US" dirty="0" smtClean="0"/>
              <a:t>成注册便可永久使用</a:t>
            </a:r>
            <a:endParaRPr lang="en-US" altLang="zh-CN" dirty="0" smtClean="0"/>
          </a:p>
          <a:p>
            <a:pPr lvl="1"/>
            <a:r>
              <a:rPr lang="zh-CN" altLang="en-US" dirty="0"/>
              <a:t>菜</a:t>
            </a:r>
            <a:r>
              <a:rPr lang="zh-CN" altLang="en-US" dirty="0" smtClean="0"/>
              <a:t>单</a:t>
            </a:r>
            <a:r>
              <a:rPr lang="en-US" altLang="zh-CN" dirty="0" smtClean="0"/>
              <a:t>help </a:t>
            </a:r>
            <a:r>
              <a:rPr lang="en-US" altLang="zh-CN" dirty="0" smtClean="0">
                <a:sym typeface="Wingdings" panose="05000000000000000000" pitchFamily="2" charset="2"/>
              </a:rPr>
              <a:t> Register Product</a:t>
            </a:r>
            <a:endParaRPr lang="en-US" altLang="zh-CN" dirty="0" smtClean="0"/>
          </a:p>
          <a:p>
            <a:r>
              <a:rPr lang="zh-CN" altLang="en-US" dirty="0" smtClean="0"/>
              <a:t>填入以下注册码即可完成注册</a:t>
            </a:r>
            <a:endParaRPr lang="en-US" altLang="zh-CN" dirty="0" smtClean="0"/>
          </a:p>
          <a:p>
            <a:pPr lvl="1"/>
            <a:r>
              <a:rPr lang="en-US" altLang="zh-CN" sz="2000" dirty="0" smtClean="0"/>
              <a:t>6VPJ7-H3CXH-HBTPT-X4T74-3YVY7</a:t>
            </a:r>
          </a:p>
          <a:p>
            <a:pPr lvl="1"/>
            <a:r>
              <a:rPr lang="zh-CN" altLang="en-US" dirty="0" smtClean="0"/>
              <a:t>注册是免费的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913948"/>
            <a:ext cx="5181600" cy="217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29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完成注册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填入注册码</a:t>
            </a:r>
            <a:endParaRPr lang="en-US" altLang="zh-CN" dirty="0" smtClean="0"/>
          </a:p>
          <a:p>
            <a:pPr lvl="1"/>
            <a:r>
              <a:rPr lang="en-US" altLang="zh-CN" sz="2000" dirty="0" smtClean="0"/>
              <a:t>6VPJ7-H3CXH-HBTPT-X4T74-3YVY7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28142"/>
            <a:ext cx="5181600" cy="314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1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</a:t>
            </a:r>
            <a:r>
              <a:rPr lang="zh-CN" altLang="en-US" dirty="0" smtClean="0"/>
              <a:t>于</a:t>
            </a:r>
            <a:r>
              <a:rPr lang="en-US" altLang="zh-CN" dirty="0" smtClean="0"/>
              <a:t>Visual Studio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建议安装</a:t>
            </a:r>
            <a:r>
              <a:rPr lang="en-US" altLang="zh-CN" dirty="0" smtClean="0"/>
              <a:t>Visual Studio 2010</a:t>
            </a:r>
            <a:r>
              <a:rPr lang="zh-CN" altLang="en-US" dirty="0" smtClean="0"/>
              <a:t>版本，下载地址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http://www.cad.zju.edu.cn/home/xgliu/ctopic/VS2010/VS2010Express.zip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百度网盘：</a:t>
            </a:r>
            <a:r>
              <a:rPr lang="en-US" altLang="zh-CN" dirty="0" smtClean="0">
                <a:hlinkClick r:id="rId3"/>
              </a:rPr>
              <a:t>http://pan.baidu.com/s/1i4EWj5r</a:t>
            </a:r>
            <a:endParaRPr lang="en-US" altLang="zh-CN" dirty="0" smtClean="0"/>
          </a:p>
          <a:p>
            <a:pPr lvl="1"/>
            <a:r>
              <a:rPr lang="zh-CN" altLang="en-US" dirty="0"/>
              <a:t>产</a:t>
            </a:r>
            <a:r>
              <a:rPr lang="zh-CN" altLang="en-US" dirty="0" smtClean="0"/>
              <a:t>品是免费的，但是需要注册才可永久使用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通用注册码</a:t>
            </a:r>
            <a:r>
              <a:rPr lang="zh-CN" altLang="en-US" dirty="0" smtClean="0"/>
              <a:t>：</a:t>
            </a:r>
            <a:r>
              <a:rPr lang="en-US" altLang="zh-CN" dirty="0" smtClean="0"/>
              <a:t>6VPJ7-H3CXH-HBTPT-X4T74-3YVY7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3275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zh-CN" altLang="en-US" dirty="0"/>
              <a:t>过程</a:t>
            </a:r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18851" y="1825625"/>
            <a:ext cx="4820298" cy="4351338"/>
          </a:xfrm>
          <a:prstGeom prst="rect">
            <a:avLst/>
          </a:prstGeom>
        </p:spPr>
      </p:pic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打开</a:t>
            </a:r>
            <a:r>
              <a:rPr lang="en-US" altLang="zh-CN" dirty="0" smtClean="0"/>
              <a:t>VCExpress2010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r>
              <a:rPr lang="zh-CN" altLang="en-US" dirty="0" smtClean="0"/>
              <a:t>鼠标双击</a:t>
            </a:r>
            <a:r>
              <a:rPr lang="zh-CN" altLang="en-US" dirty="0"/>
              <a:t>应</a:t>
            </a:r>
            <a:r>
              <a:rPr lang="zh-CN" altLang="en-US" dirty="0" smtClean="0"/>
              <a:t>用程序</a:t>
            </a:r>
            <a:r>
              <a:rPr lang="en-US" altLang="zh-CN" dirty="0" smtClean="0"/>
              <a:t>setup.exe</a:t>
            </a:r>
          </a:p>
          <a:p>
            <a:pPr lvl="1"/>
            <a:r>
              <a:rPr lang="zh-CN" altLang="en-US" dirty="0"/>
              <a:t>如</a:t>
            </a:r>
            <a:r>
              <a:rPr lang="zh-CN" altLang="en-US" dirty="0" smtClean="0"/>
              <a:t>果你的文件管理器隐藏了后缀名，那么你看到的是</a:t>
            </a:r>
            <a:r>
              <a:rPr lang="en-US" altLang="zh-CN" dirty="0" smtClean="0"/>
              <a:t>setup</a:t>
            </a:r>
          </a:p>
          <a:p>
            <a:r>
              <a:rPr lang="zh-CN" altLang="en-US" dirty="0" smtClean="0"/>
              <a:t>如左图所示，安装程序启动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415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安装过程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18851" y="1825625"/>
            <a:ext cx="4820298" cy="4351338"/>
          </a:xfrm>
          <a:prstGeom prst="rect">
            <a:avLst/>
          </a:prstGeom>
        </p:spPr>
      </p:pic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Yes</a:t>
            </a:r>
            <a:r>
              <a:rPr lang="zh-CN" altLang="en-US" dirty="0" smtClean="0"/>
              <a:t>前的小勾取消</a:t>
            </a:r>
            <a:endParaRPr lang="en-US" altLang="zh-CN" dirty="0" smtClean="0"/>
          </a:p>
          <a:p>
            <a:r>
              <a:rPr lang="zh-CN" altLang="en-US" dirty="0"/>
              <a:t>点</a:t>
            </a:r>
            <a:r>
              <a:rPr lang="zh-CN" altLang="en-US" dirty="0" smtClean="0"/>
              <a:t>击按钮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，继续安装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01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安装过程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18851" y="1825625"/>
            <a:ext cx="4820298" cy="4351338"/>
          </a:xfrm>
          <a:prstGeom prst="rect">
            <a:avLst/>
          </a:prstGeom>
        </p:spPr>
      </p:pic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选中</a:t>
            </a:r>
            <a:r>
              <a:rPr lang="en-US" altLang="zh-CN" dirty="0" smtClean="0"/>
              <a:t>I have read and …</a:t>
            </a:r>
          </a:p>
          <a:p>
            <a:r>
              <a:rPr lang="zh-CN" altLang="en-US" dirty="0"/>
              <a:t>点</a:t>
            </a:r>
            <a:r>
              <a:rPr lang="zh-CN" altLang="en-US" dirty="0" smtClean="0"/>
              <a:t>击</a:t>
            </a:r>
            <a:r>
              <a:rPr lang="en-US" altLang="zh-CN" dirty="0" smtClean="0"/>
              <a:t>Next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0709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安装过程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18851" y="1825625"/>
            <a:ext cx="4820298" cy="4351338"/>
          </a:xfrm>
          <a:prstGeom prst="rect">
            <a:avLst/>
          </a:prstGeom>
        </p:spPr>
      </p:pic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取消</a:t>
            </a:r>
            <a:r>
              <a:rPr lang="en-US" altLang="zh-CN" dirty="0" smtClean="0"/>
              <a:t>Microsoft Silverlight</a:t>
            </a:r>
            <a:r>
              <a:rPr lang="zh-CN" altLang="en-US" dirty="0" smtClean="0"/>
              <a:t>小勾</a:t>
            </a:r>
            <a:endParaRPr lang="en-US" altLang="zh-CN" dirty="0" smtClean="0"/>
          </a:p>
          <a:p>
            <a:r>
              <a:rPr lang="zh-CN" altLang="en-US" dirty="0" smtClean="0"/>
              <a:t>取消</a:t>
            </a:r>
            <a:r>
              <a:rPr lang="en-US" altLang="zh-CN" dirty="0" smtClean="0"/>
              <a:t>Microsoft SQL …</a:t>
            </a:r>
            <a:r>
              <a:rPr lang="zh-CN" altLang="en-US" dirty="0" smtClean="0"/>
              <a:t>小勾</a:t>
            </a:r>
            <a:endParaRPr lang="en-US" altLang="zh-CN" dirty="0" smtClean="0"/>
          </a:p>
          <a:p>
            <a:r>
              <a:rPr lang="zh-CN" altLang="en-US" dirty="0"/>
              <a:t>点</a:t>
            </a:r>
            <a:r>
              <a:rPr lang="zh-CN" altLang="en-US" dirty="0" smtClean="0"/>
              <a:t>击</a:t>
            </a:r>
            <a:r>
              <a:rPr lang="en-US" altLang="zh-CN" dirty="0" smtClean="0"/>
              <a:t>Next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886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安装过程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18851" y="1825625"/>
            <a:ext cx="4820298" cy="4351338"/>
          </a:xfrm>
          <a:prstGeom prst="rect">
            <a:avLst/>
          </a:prstGeom>
        </p:spPr>
      </p:pic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点</a:t>
            </a:r>
            <a:r>
              <a:rPr lang="zh-CN" altLang="en-US" dirty="0" smtClean="0"/>
              <a:t>击</a:t>
            </a:r>
            <a:r>
              <a:rPr lang="en-US" altLang="zh-CN" dirty="0" smtClean="0"/>
              <a:t>Next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9917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安装过程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18851" y="1825625"/>
            <a:ext cx="4820298" cy="4351338"/>
          </a:xfrm>
          <a:prstGeom prst="rect">
            <a:avLst/>
          </a:prstGeom>
        </p:spPr>
      </p:pic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等</a:t>
            </a:r>
            <a:r>
              <a:rPr lang="zh-CN" altLang="en-US" dirty="0" smtClean="0"/>
              <a:t>待安装过程完成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049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安装过程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18851" y="1825625"/>
            <a:ext cx="4820298" cy="4351338"/>
          </a:xfrm>
          <a:prstGeom prst="rect">
            <a:avLst/>
          </a:prstGeom>
        </p:spPr>
      </p:pic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点击</a:t>
            </a:r>
            <a:r>
              <a:rPr lang="en-US" altLang="zh-CN" dirty="0" smtClean="0"/>
              <a:t>Exit</a:t>
            </a:r>
            <a:r>
              <a:rPr lang="zh-CN" altLang="en-US" dirty="0" smtClean="0"/>
              <a:t>，退出安装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4996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55</TotalTime>
  <Words>298</Words>
  <Application>Microsoft Office PowerPoint</Application>
  <PresentationFormat>宽屏</PresentationFormat>
  <Paragraphs>45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Wingdings</vt:lpstr>
      <vt:lpstr>Office 主题​​</vt:lpstr>
      <vt:lpstr>安装 c/c++开发环境学习版之visual studio 2010 express</vt:lpstr>
      <vt:lpstr>关于Visual Studio</vt:lpstr>
      <vt:lpstr>安装过程</vt:lpstr>
      <vt:lpstr>安装过程</vt:lpstr>
      <vt:lpstr>安装过程</vt:lpstr>
      <vt:lpstr>安装过程</vt:lpstr>
      <vt:lpstr>安装过程</vt:lpstr>
      <vt:lpstr>安装过程</vt:lpstr>
      <vt:lpstr>安装过程</vt:lpstr>
      <vt:lpstr>完成注册</vt:lpstr>
      <vt:lpstr>完成注册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Xinguo</dc:creator>
  <cp:lastModifiedBy>Liu Xinguo</cp:lastModifiedBy>
  <cp:revision>12</cp:revision>
  <dcterms:created xsi:type="dcterms:W3CDTF">2019-02-16T06:45:16Z</dcterms:created>
  <dcterms:modified xsi:type="dcterms:W3CDTF">2019-03-29T00:47:04Z</dcterms:modified>
</cp:coreProperties>
</file>