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5" r:id="rId15"/>
    <p:sldId id="28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98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7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7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7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2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1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7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7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D163-2F02-4BBD-9510-C7705539889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99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 smtClean="0"/>
              <a:t>Dev-C++ </a:t>
            </a:r>
            <a:r>
              <a:rPr lang="en-US" altLang="zh-CN" dirty="0"/>
              <a:t>win32 </a:t>
            </a:r>
            <a:r>
              <a:rPr lang="zh-CN" altLang="en-US" dirty="0"/>
              <a:t>工程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陶煜波</a:t>
            </a:r>
            <a:endParaRPr lang="en-US" altLang="zh-CN" dirty="0" smtClean="0"/>
          </a:p>
          <a:p>
            <a:r>
              <a:rPr lang="zh-CN" altLang="en-US" dirty="0"/>
              <a:t>浙江大学计算机科学与技术学院</a:t>
            </a:r>
            <a:endParaRPr lang="en-US" altLang="zh-CN" dirty="0"/>
          </a:p>
          <a:p>
            <a:r>
              <a:rPr lang="en-US" altLang="zh-CN" dirty="0"/>
              <a:t>CAD&amp;CG</a:t>
            </a:r>
            <a:r>
              <a:rPr lang="zh-CN" altLang="en-US" dirty="0"/>
              <a:t>国家重点实验</a:t>
            </a:r>
            <a:r>
              <a:rPr lang="zh-CN" altLang="en-US" dirty="0" smtClean="0"/>
              <a:t>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05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修改项目属性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1825625"/>
            <a:ext cx="6033815" cy="470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选择菜单</a:t>
            </a:r>
            <a:r>
              <a:rPr lang="en-US" altLang="zh-CN" dirty="0" smtClean="0"/>
              <a:t>Project-&gt; Project Options</a:t>
            </a:r>
          </a:p>
          <a:p>
            <a:r>
              <a:rPr lang="zh-CN" altLang="en-US" dirty="0" smtClean="0"/>
              <a:t>在弹出的对话框上，</a:t>
            </a:r>
            <a:r>
              <a:rPr lang="en-US" altLang="zh-CN" dirty="0" smtClean="0"/>
              <a:t>General</a:t>
            </a:r>
            <a:r>
              <a:rPr lang="zh-CN" altLang="en-US" dirty="0" smtClean="0"/>
              <a:t>更改项目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Win32 Console -&gt; Win32 GUI</a:t>
            </a:r>
          </a:p>
          <a:p>
            <a:r>
              <a:rPr lang="en-US" altLang="zh-CN" dirty="0" smtClean="0"/>
              <a:t>Directories -&gt; Include Directories</a:t>
            </a:r>
            <a:r>
              <a:rPr lang="zh-CN" altLang="en-US" dirty="0" smtClean="0"/>
              <a:t>上增加</a:t>
            </a:r>
            <a:r>
              <a:rPr lang="en-US" altLang="zh-CN" dirty="0" smtClean="0"/>
              <a:t>libgraphics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simpleGUI</a:t>
            </a:r>
          </a:p>
          <a:p>
            <a:r>
              <a:rPr lang="zh-CN" altLang="en-US" dirty="0" smtClean="0"/>
              <a:t>（可选）修改</a:t>
            </a:r>
            <a:r>
              <a:rPr lang="en-US" altLang="zh-CN" dirty="0" smtClean="0"/>
              <a:t>.c</a:t>
            </a:r>
            <a:r>
              <a:rPr lang="zh-CN" altLang="en-US" dirty="0" smtClean="0"/>
              <a:t>文件编译输出目录和可执行程序输出目录，例如</a:t>
            </a:r>
            <a:r>
              <a:rPr lang="en-US" altLang="zh-CN" dirty="0" smtClean="0"/>
              <a:t>./output</a:t>
            </a:r>
            <a:r>
              <a:rPr lang="zh-CN" altLang="en-US" dirty="0" smtClean="0"/>
              <a:t>，项目所在目录的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r>
              <a:rPr lang="zh-CN" altLang="en-US" dirty="0"/>
              <a:t>点</a:t>
            </a:r>
            <a:r>
              <a:rPr lang="zh-CN" altLang="en-US" dirty="0" smtClean="0"/>
              <a:t>击</a:t>
            </a:r>
            <a:r>
              <a:rPr lang="en-US" altLang="zh-CN" dirty="0" smtClean="0"/>
              <a:t>OK</a:t>
            </a:r>
            <a:r>
              <a:rPr lang="zh-CN" altLang="en-US" dirty="0" smtClean="0"/>
              <a:t>确认修改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017" y="2064965"/>
            <a:ext cx="5045592" cy="380654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094332" y="2967198"/>
            <a:ext cx="1034040" cy="340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166952" y="3627640"/>
            <a:ext cx="1034040" cy="340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547051" y="2221264"/>
            <a:ext cx="1034040" cy="340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289301" y="5545138"/>
            <a:ext cx="1034040" cy="340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0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编译成功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动创建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743" y="1360437"/>
            <a:ext cx="6768057" cy="49594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708" y="2916249"/>
            <a:ext cx="20288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 </a:t>
            </a:r>
            <a:r>
              <a:rPr lang="zh-CN" altLang="en-US" dirty="0" smtClean="0"/>
              <a:t>增加绘制代码，编译运行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93087" y="1313293"/>
            <a:ext cx="445936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#include "extgraph.h"</a:t>
            </a:r>
          </a:p>
          <a:p>
            <a:r>
              <a:rPr lang="en-US" altLang="zh-CN" dirty="0"/>
              <a:t>#include "</a:t>
            </a:r>
            <a:r>
              <a:rPr lang="en-US" altLang="zh-CN" dirty="0" smtClean="0"/>
              <a:t>imgui.h“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0070C0"/>
                </a:solidFill>
              </a:rPr>
              <a:t>void display();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void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SetWindowTitle</a:t>
            </a:r>
            <a:r>
              <a:rPr lang="en-US" altLang="zh-CN" dirty="0"/>
              <a:t>("</a:t>
            </a:r>
            <a:r>
              <a:rPr lang="zh-CN" altLang="en-US" dirty="0"/>
              <a:t>我的第一个</a:t>
            </a:r>
            <a:r>
              <a:rPr lang="en-US" altLang="zh-CN" dirty="0"/>
              <a:t>GUI</a:t>
            </a:r>
            <a:r>
              <a:rPr lang="zh-CN" altLang="en-US" dirty="0"/>
              <a:t>项目</a:t>
            </a:r>
            <a:r>
              <a:rPr lang="en-US" altLang="zh-CN" dirty="0"/>
              <a:t>");</a:t>
            </a:r>
          </a:p>
          <a:p>
            <a:r>
              <a:rPr lang="en-US" altLang="zh-CN" dirty="0" smtClean="0"/>
              <a:t>        InitGraphics();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display();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0070C0"/>
                </a:solidFill>
              </a:rPr>
              <a:t>void display() 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{</a:t>
            </a:r>
          </a:p>
          <a:p>
            <a:r>
              <a:rPr kumimoji="1" lang="en-US" altLang="zh-CN" dirty="0" smtClean="0">
                <a:solidFill>
                  <a:srgbClr val="0070C0"/>
                </a:solidFill>
              </a:rPr>
              <a:t>        MovePen(0.5</a:t>
            </a:r>
            <a:r>
              <a:rPr kumimoji="1" lang="en-US" altLang="zh-CN" dirty="0">
                <a:solidFill>
                  <a:srgbClr val="0070C0"/>
                </a:solidFill>
              </a:rPr>
              <a:t>, 0.5);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 </a:t>
            </a:r>
            <a:r>
              <a:rPr kumimoji="1" lang="en-US" altLang="zh-CN" dirty="0" smtClean="0">
                <a:solidFill>
                  <a:srgbClr val="0070C0"/>
                </a:solidFill>
              </a:rPr>
              <a:t>       DrawLine(0.0</a:t>
            </a:r>
            <a:r>
              <a:rPr kumimoji="1" lang="en-US" altLang="zh-CN" dirty="0">
                <a:solidFill>
                  <a:srgbClr val="0070C0"/>
                </a:solidFill>
              </a:rPr>
              <a:t>, 1.0);</a:t>
            </a:r>
          </a:p>
          <a:p>
            <a:r>
              <a:rPr kumimoji="1" lang="en-US" altLang="zh-CN" dirty="0" smtClean="0">
                <a:solidFill>
                  <a:srgbClr val="0070C0"/>
                </a:solidFill>
              </a:rPr>
              <a:t>        DrawLine(1.0,0.0</a:t>
            </a:r>
            <a:r>
              <a:rPr kumimoji="1" lang="en-US" altLang="zh-CN" dirty="0">
                <a:solidFill>
                  <a:srgbClr val="0070C0"/>
                </a:solidFill>
              </a:rPr>
              <a:t>);</a:t>
            </a:r>
          </a:p>
          <a:p>
            <a:r>
              <a:rPr kumimoji="1" lang="en-US" altLang="zh-CN" dirty="0" smtClean="0">
                <a:solidFill>
                  <a:srgbClr val="0070C0"/>
                </a:solidFill>
              </a:rPr>
              <a:t>        DrawLine(0.0</a:t>
            </a:r>
            <a:r>
              <a:rPr kumimoji="1" lang="en-US" altLang="zh-CN" dirty="0">
                <a:solidFill>
                  <a:srgbClr val="0070C0"/>
                </a:solidFill>
              </a:rPr>
              <a:t>,-1.0);</a:t>
            </a:r>
          </a:p>
          <a:p>
            <a:r>
              <a:rPr kumimoji="1" lang="en-US" altLang="zh-CN" dirty="0" smtClean="0">
                <a:solidFill>
                  <a:srgbClr val="0070C0"/>
                </a:solidFill>
              </a:rPr>
              <a:t>        DrawLine</a:t>
            </a:r>
            <a:r>
              <a:rPr kumimoji="1" lang="en-US" altLang="zh-CN" dirty="0">
                <a:solidFill>
                  <a:srgbClr val="0070C0"/>
                </a:solidFill>
              </a:rPr>
              <a:t>(-1.0,0.0</a:t>
            </a:r>
            <a:r>
              <a:rPr kumimoji="1" lang="en-US" altLang="zh-CN" dirty="0" smtClean="0">
                <a:solidFill>
                  <a:srgbClr val="0070C0"/>
                </a:solidFill>
              </a:rPr>
              <a:t>);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057" y="61939"/>
            <a:ext cx="2957864" cy="29522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661" y="3014158"/>
            <a:ext cx="5214280" cy="383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 </a:t>
            </a:r>
            <a:r>
              <a:rPr lang="zh-CN" altLang="en-US" dirty="0" smtClean="0"/>
              <a:t>增加鼠标</a:t>
            </a:r>
            <a:r>
              <a:rPr lang="zh-CN" altLang="en-US" dirty="0"/>
              <a:t>事件</a:t>
            </a:r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27391" y="1571046"/>
            <a:ext cx="5608971" cy="4815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#include "extgraph.h"</a:t>
            </a:r>
          </a:p>
          <a:p>
            <a:r>
              <a:rPr lang="en-US" altLang="zh-CN" dirty="0"/>
              <a:t>#include "</a:t>
            </a:r>
            <a:r>
              <a:rPr lang="en-US" altLang="zh-CN" dirty="0" smtClean="0"/>
              <a:t>imgui.h“</a:t>
            </a:r>
          </a:p>
          <a:p>
            <a:endParaRPr lang="en-US" altLang="zh-CN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void MouseEventProcess(int x, int y, int button, int event</a:t>
            </a:r>
            <a:r>
              <a:rPr lang="en-US" altLang="zh-CN" dirty="0" smtClean="0">
                <a:solidFill>
                  <a:srgbClr val="0070C0"/>
                </a:solidFill>
                <a:ea typeface="黑体" panose="02010609060101010101" pitchFamily="49" charset="-122"/>
              </a:rPr>
              <a:t>);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void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SetWindowTitle</a:t>
            </a:r>
            <a:r>
              <a:rPr lang="en-US" altLang="zh-CN" dirty="0"/>
              <a:t>("</a:t>
            </a:r>
            <a:r>
              <a:rPr lang="zh-CN" altLang="en-US" dirty="0"/>
              <a:t>我的第一个</a:t>
            </a:r>
            <a:r>
              <a:rPr lang="en-US" altLang="zh-CN" dirty="0"/>
              <a:t>GUI</a:t>
            </a:r>
            <a:r>
              <a:rPr lang="zh-CN" altLang="en-US" dirty="0"/>
              <a:t>项目</a:t>
            </a:r>
            <a:r>
              <a:rPr lang="en-US" altLang="zh-CN" dirty="0"/>
              <a:t>");</a:t>
            </a:r>
          </a:p>
          <a:p>
            <a:r>
              <a:rPr lang="en-US" altLang="zh-CN" dirty="0" smtClean="0"/>
              <a:t>        InitGraphics();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0070C0"/>
                </a:solidFill>
              </a:rPr>
              <a:t>InitConsole();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registerMouseEvent(MouseEventProcess);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void MouseEventProcess(int x, int y, int button, int event</a:t>
            </a:r>
            <a:r>
              <a:rPr lang="en-US" altLang="zh-CN" dirty="0" smtClean="0">
                <a:solidFill>
                  <a:srgbClr val="0070C0"/>
                </a:solidFill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dirty="0" smtClean="0">
                <a:solidFill>
                  <a:srgbClr val="0070C0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        printf(“%d %d\n”, x, y);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534" y="190245"/>
            <a:ext cx="3553783" cy="34600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54" y="3737379"/>
            <a:ext cx="5478846" cy="28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2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 </a:t>
            </a:r>
            <a:r>
              <a:rPr lang="zh-CN" altLang="en-US" dirty="0" smtClean="0"/>
              <a:t>程序调试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65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Debug</a:t>
            </a:r>
            <a:r>
              <a:rPr kumimoji="1" lang="zh-CN" altLang="en-US" dirty="0"/>
              <a:t>模</a:t>
            </a:r>
            <a:r>
              <a:rPr kumimoji="1" lang="zh-CN" altLang="en-US" dirty="0" smtClean="0"/>
              <a:t>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设置断点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查看调用堆栈、变量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单步运行</a:t>
            </a:r>
          </a:p>
          <a:p>
            <a:r>
              <a:rPr kumimoji="1" lang="zh-CN" altLang="en-US" dirty="0" smtClean="0"/>
              <a:t>调</a:t>
            </a:r>
            <a:r>
              <a:rPr kumimoji="1" lang="zh-CN" altLang="en-US" dirty="0"/>
              <a:t>试界面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Add watch: </a:t>
            </a:r>
            <a:r>
              <a:rPr kumimoji="1" lang="zh-CN" altLang="en-US" dirty="0"/>
              <a:t>查看变量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View CPU window: </a:t>
            </a:r>
            <a:r>
              <a:rPr kumimoji="1" lang="zh-CN" altLang="en-US" dirty="0"/>
              <a:t>查看函数堆栈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Next line: </a:t>
            </a:r>
            <a:r>
              <a:rPr kumimoji="1" lang="zh-CN" altLang="en-US" dirty="0"/>
              <a:t>运行到下一行代码（单步调试）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Into function: </a:t>
            </a:r>
            <a:r>
              <a:rPr kumimoji="1" lang="zh-CN" altLang="en-US" dirty="0"/>
              <a:t>进入函数，如</a:t>
            </a:r>
            <a:r>
              <a:rPr kumimoji="1" lang="en-US" altLang="zh-CN" dirty="0"/>
              <a:t>power(2, 5);</a:t>
            </a:r>
          </a:p>
          <a:p>
            <a:pPr lvl="1"/>
            <a:r>
              <a:rPr kumimoji="1" lang="en-US" altLang="zh-CN" dirty="0"/>
              <a:t>Skip function: </a:t>
            </a:r>
            <a:r>
              <a:rPr kumimoji="1" lang="zh-CN" altLang="en-US" dirty="0"/>
              <a:t>跳过当前函数，返回上一层函数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Next instruction/Into instruction: </a:t>
            </a:r>
            <a:r>
              <a:rPr kumimoji="1" lang="zh-CN" altLang="en-US" dirty="0"/>
              <a:t>指令级单步调试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Stop Execution: </a:t>
            </a:r>
            <a:r>
              <a:rPr kumimoji="1" lang="zh-CN" altLang="en-US" dirty="0"/>
              <a:t>停止调试</a:t>
            </a:r>
            <a:endParaRPr kumimoji="1"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120" y="2268015"/>
            <a:ext cx="6048672" cy="15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9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创建工程，选择菜单 </a:t>
            </a:r>
            <a:r>
              <a:rPr lang="en-US" altLang="zh-CN" dirty="0"/>
              <a:t>File-&gt;New-&gt;Project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868" y="1792727"/>
            <a:ext cx="4768126" cy="4601242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261380" y="2417946"/>
            <a:ext cx="1669240" cy="4111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6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在创建对话框中，进行适当选择</a:t>
            </a:r>
            <a:r>
              <a:rPr lang="en-US" altLang="zh-CN" dirty="0"/>
              <a:t>/</a:t>
            </a:r>
            <a:r>
              <a:rPr lang="zh-CN" altLang="en-US" dirty="0"/>
              <a:t>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</a:t>
            </a:r>
            <a:r>
              <a:rPr lang="zh-CN" altLang="en-US" dirty="0" smtClean="0"/>
              <a:t>择</a:t>
            </a:r>
            <a:r>
              <a:rPr lang="en-US" altLang="zh-CN" dirty="0" smtClean="0"/>
              <a:t>Basic -&gt; Empty Project</a:t>
            </a:r>
          </a:p>
          <a:p>
            <a:r>
              <a:rPr lang="zh-CN" altLang="en-US" dirty="0"/>
              <a:t>选</a:t>
            </a:r>
            <a:r>
              <a:rPr lang="zh-CN" altLang="en-US" dirty="0" smtClean="0"/>
              <a:t>择</a:t>
            </a:r>
            <a:r>
              <a:rPr lang="en-US" altLang="zh-CN" dirty="0" smtClean="0"/>
              <a:t>C Project</a:t>
            </a:r>
          </a:p>
          <a:p>
            <a:r>
              <a:rPr lang="zh-CN" altLang="en-US" dirty="0" smtClean="0"/>
              <a:t>填入工程名称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438" y="2314250"/>
            <a:ext cx="5579144" cy="3374087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7949348" y="2804571"/>
            <a:ext cx="1053503" cy="6014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598522" y="4424714"/>
            <a:ext cx="1053503" cy="276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895575" y="5049656"/>
            <a:ext cx="1053503" cy="276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Dev-C </a:t>
            </a:r>
            <a:r>
              <a:rPr lang="zh-CN" altLang="en-US" dirty="0"/>
              <a:t>应用程序工程创建成</a:t>
            </a:r>
            <a:r>
              <a:rPr lang="zh-CN" altLang="en-US" dirty="0" smtClean="0"/>
              <a:t>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450" y="1930026"/>
            <a:ext cx="5719173" cy="373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8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libgraphics</a:t>
            </a:r>
            <a:r>
              <a:rPr lang="zh-CN" altLang="en-US" dirty="0" smtClean="0"/>
              <a:t>类库文件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844898" cy="4351338"/>
          </a:xfrm>
        </p:spPr>
        <p:txBody>
          <a:bodyPr/>
          <a:lstStyle/>
          <a:p>
            <a:r>
              <a:rPr lang="zh-CN" altLang="en-US" dirty="0" smtClean="0"/>
              <a:t>拷贝</a:t>
            </a:r>
            <a:r>
              <a:rPr lang="en-US" altLang="zh-CN" dirty="0" smtClean="0"/>
              <a:t>libgraphics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simpleGUI</a:t>
            </a:r>
            <a:r>
              <a:rPr lang="zh-CN" altLang="en-US" dirty="0" smtClean="0"/>
              <a:t>目录到工程目录下</a:t>
            </a:r>
            <a:endParaRPr lang="en-US" altLang="zh-CN" dirty="0" smtClean="0"/>
          </a:p>
          <a:p>
            <a:r>
              <a:rPr lang="zh-CN" altLang="en-US" dirty="0" smtClean="0"/>
              <a:t>鼠标右键点击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名称，选择弹出菜单的</a:t>
            </a:r>
            <a:r>
              <a:rPr lang="en-US" altLang="zh-CN" dirty="0" smtClean="0"/>
              <a:t>Add Folder</a:t>
            </a:r>
          </a:p>
          <a:p>
            <a:r>
              <a:rPr lang="zh-CN" altLang="en-US" dirty="0" smtClean="0"/>
              <a:t>在弹出的对话框输入目录名称，例如</a:t>
            </a:r>
            <a:r>
              <a:rPr lang="en-US" altLang="zh-CN" dirty="0" smtClean="0"/>
              <a:t>lib</a:t>
            </a:r>
          </a:p>
          <a:p>
            <a:r>
              <a:rPr lang="zh-CN" altLang="en-US" dirty="0" smtClean="0"/>
              <a:t>鼠标右键点击新建的目录名称，选择弹出对话框的</a:t>
            </a:r>
            <a:r>
              <a:rPr lang="en-US" altLang="zh-CN" dirty="0" smtClean="0"/>
              <a:t>Add To Project…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536" y="278302"/>
            <a:ext cx="3924300" cy="2066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487" y="2432050"/>
            <a:ext cx="2553897" cy="241171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8102771" y="831977"/>
            <a:ext cx="1053503" cy="6014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243683" y="3920205"/>
            <a:ext cx="1053503" cy="3694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738" y="4930583"/>
            <a:ext cx="2505646" cy="1847019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9586327" y="6331915"/>
            <a:ext cx="1053503" cy="3694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1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增加</a:t>
            </a:r>
            <a:r>
              <a:rPr lang="en-US" altLang="zh-CN" dirty="0"/>
              <a:t>libgraphics</a:t>
            </a:r>
            <a:r>
              <a:rPr lang="zh-CN" altLang="en-US" dirty="0"/>
              <a:t>类库文件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30423" cy="4351338"/>
          </a:xfrm>
        </p:spPr>
        <p:txBody>
          <a:bodyPr/>
          <a:lstStyle/>
          <a:p>
            <a:r>
              <a:rPr lang="zh-CN" altLang="en-US" dirty="0"/>
              <a:t>选</a:t>
            </a:r>
            <a:r>
              <a:rPr lang="zh-CN" altLang="en-US" dirty="0" smtClean="0"/>
              <a:t>择工程目录下的</a:t>
            </a:r>
            <a:r>
              <a:rPr lang="en-US" altLang="zh-CN" dirty="0" smtClean="0"/>
              <a:t>libgraphics</a:t>
            </a:r>
            <a:r>
              <a:rPr lang="zh-CN" altLang="en-US" dirty="0" smtClean="0"/>
              <a:t>下的所有文件（实际上也可以只选择所有</a:t>
            </a:r>
            <a:r>
              <a:rPr lang="en-US" altLang="zh-CN" dirty="0" smtClean="0"/>
              <a:t>*.c</a:t>
            </a:r>
            <a:r>
              <a:rPr lang="zh-CN" altLang="en-US" dirty="0" smtClean="0"/>
              <a:t>文件）</a:t>
            </a:r>
            <a:endParaRPr lang="en-US" altLang="zh-CN" dirty="0" smtClean="0"/>
          </a:p>
          <a:p>
            <a:r>
              <a:rPr lang="zh-CN" altLang="en-US" dirty="0"/>
              <a:t>鼠标右键点击新建的目录名称，选择弹出对话框的</a:t>
            </a:r>
            <a:r>
              <a:rPr lang="en-US" altLang="zh-CN" dirty="0"/>
              <a:t>Add To Project…</a:t>
            </a:r>
          </a:p>
          <a:p>
            <a:r>
              <a:rPr lang="zh-CN" altLang="en-US" dirty="0" smtClean="0"/>
              <a:t>选择工程目录下的</a:t>
            </a:r>
            <a:r>
              <a:rPr lang="en-US" altLang="zh-CN" dirty="0" smtClean="0"/>
              <a:t>simpleGUI</a:t>
            </a:r>
            <a:r>
              <a:rPr lang="zh-CN" altLang="en-US" dirty="0" smtClean="0"/>
              <a:t>下的两个文件（实际上也可以只选择</a:t>
            </a:r>
            <a:r>
              <a:rPr lang="en-US" altLang="zh-CN" dirty="0" smtClean="0"/>
              <a:t>imgui.c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494" y="969633"/>
            <a:ext cx="2736779" cy="549004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831017" y="1294889"/>
            <a:ext cx="1429901" cy="47315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41988" cy="48636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重命名</a:t>
            </a:r>
            <a:r>
              <a:rPr lang="en-US" altLang="zh-CN" dirty="0" smtClean="0"/>
              <a:t>Untitled.c</a:t>
            </a:r>
            <a:r>
              <a:rPr lang="zh-CN" altLang="en-US" dirty="0" smtClean="0"/>
              <a:t>为</a:t>
            </a:r>
            <a:r>
              <a:rPr lang="zh-CN" altLang="en-US" dirty="0"/>
              <a:t>自</a:t>
            </a:r>
            <a:r>
              <a:rPr lang="zh-CN" altLang="en-US" dirty="0" smtClean="0"/>
              <a:t>己的文件名，如</a:t>
            </a:r>
            <a:r>
              <a:rPr lang="en-US" altLang="zh-CN" dirty="0" smtClean="0"/>
              <a:t>project.c</a:t>
            </a:r>
            <a:r>
              <a:rPr lang="zh-CN" altLang="en-US" dirty="0" smtClean="0"/>
              <a:t>，在该文件中增加如下代码：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直接编</a:t>
            </a:r>
            <a:r>
              <a:rPr lang="zh-CN" altLang="en-US" dirty="0"/>
              <a:t>译</a:t>
            </a:r>
            <a:r>
              <a:rPr lang="en-US" altLang="zh-CN" dirty="0" smtClean="0"/>
              <a:t>project.c</a:t>
            </a:r>
            <a:r>
              <a:rPr lang="zh-CN" altLang="en-US" dirty="0" smtClean="0"/>
              <a:t>，</a:t>
            </a:r>
            <a:r>
              <a:rPr lang="zh-CN" altLang="en-US" dirty="0"/>
              <a:t>错误：</a:t>
            </a:r>
            <a:r>
              <a:rPr lang="en-US" altLang="zh-CN" dirty="0"/>
              <a:t>[Error] extgraph.h: No such file or </a:t>
            </a:r>
            <a:r>
              <a:rPr lang="en-US" altLang="zh-CN" dirty="0" smtClean="0"/>
              <a:t>directory</a:t>
            </a:r>
          </a:p>
          <a:p>
            <a:pPr lvl="1"/>
            <a:r>
              <a:rPr lang="zh-CN" altLang="en-US" dirty="0" smtClean="0"/>
              <a:t>编译器在指定目录找不到</a:t>
            </a:r>
            <a:r>
              <a:rPr lang="en-US" altLang="zh-CN" dirty="0" smtClean="0"/>
              <a:t>extgraph.h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34229" y="2749334"/>
            <a:ext cx="44593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#include "extgraph.h"</a:t>
            </a:r>
          </a:p>
          <a:p>
            <a:r>
              <a:rPr lang="en-US" altLang="zh-CN" dirty="0"/>
              <a:t>#include "imgui.h"</a:t>
            </a:r>
          </a:p>
          <a:p>
            <a:endParaRPr lang="en-US" altLang="zh-CN" dirty="0"/>
          </a:p>
          <a:p>
            <a:r>
              <a:rPr lang="en-US" altLang="zh-CN" dirty="0"/>
              <a:t>void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SetWindowTitle</a:t>
            </a:r>
            <a:r>
              <a:rPr lang="en-US" altLang="zh-CN" dirty="0"/>
              <a:t>("</a:t>
            </a:r>
            <a:r>
              <a:rPr lang="zh-CN" altLang="en-US" dirty="0"/>
              <a:t>我的第一个</a:t>
            </a:r>
            <a:r>
              <a:rPr lang="en-US" altLang="zh-CN" dirty="0"/>
              <a:t>GUI</a:t>
            </a:r>
            <a:r>
              <a:rPr lang="zh-CN" altLang="en-US" dirty="0"/>
              <a:t>项目</a:t>
            </a:r>
            <a:r>
              <a:rPr lang="en-US" altLang="zh-CN" dirty="0"/>
              <a:t>");</a:t>
            </a:r>
          </a:p>
          <a:p>
            <a:r>
              <a:rPr lang="en-US" altLang="zh-CN" dirty="0" smtClean="0"/>
              <a:t>        InitGraphics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850" y="2025181"/>
            <a:ext cx="5194662" cy="384416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082903" y="5499852"/>
            <a:ext cx="1053503" cy="3694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990577" y="2080568"/>
            <a:ext cx="3110935" cy="1484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2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修改项目属性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33815" cy="4351338"/>
          </a:xfrm>
        </p:spPr>
        <p:txBody>
          <a:bodyPr/>
          <a:lstStyle/>
          <a:p>
            <a:r>
              <a:rPr lang="zh-CN" altLang="en-US" dirty="0" smtClean="0"/>
              <a:t>选择菜单</a:t>
            </a:r>
            <a:r>
              <a:rPr lang="en-US" altLang="zh-CN" dirty="0" smtClean="0"/>
              <a:t>Project-&gt; Project Options</a:t>
            </a:r>
          </a:p>
          <a:p>
            <a:r>
              <a:rPr lang="zh-CN" altLang="en-US" dirty="0" smtClean="0"/>
              <a:t>在弹出的对话框上，</a:t>
            </a:r>
            <a:r>
              <a:rPr lang="en-US" altLang="zh-CN" dirty="0" smtClean="0"/>
              <a:t>General</a:t>
            </a:r>
            <a:r>
              <a:rPr lang="zh-CN" altLang="en-US" dirty="0" smtClean="0"/>
              <a:t>更改项目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Win32 Console -&gt; Win32 GUI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608" y="891382"/>
            <a:ext cx="2990850" cy="173355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181407" y="2130687"/>
            <a:ext cx="2693199" cy="3694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35" y="2858059"/>
            <a:ext cx="4871670" cy="365680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9512215" y="4940371"/>
            <a:ext cx="2318727" cy="3694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95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修改项目属性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33815" cy="47040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选择菜单</a:t>
            </a:r>
            <a:r>
              <a:rPr lang="en-US" altLang="zh-CN" dirty="0" smtClean="0"/>
              <a:t>Project-&gt; Project Options</a:t>
            </a:r>
          </a:p>
          <a:p>
            <a:r>
              <a:rPr lang="zh-CN" altLang="en-US" dirty="0" smtClean="0"/>
              <a:t>在弹出的对话框上，</a:t>
            </a:r>
            <a:r>
              <a:rPr lang="en-US" altLang="zh-CN" dirty="0" smtClean="0"/>
              <a:t>General</a:t>
            </a:r>
            <a:r>
              <a:rPr lang="zh-CN" altLang="en-US" dirty="0" smtClean="0"/>
              <a:t>更改项目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Win32 Console -&gt; Win32 GUI</a:t>
            </a:r>
          </a:p>
          <a:p>
            <a:r>
              <a:rPr lang="en-US" altLang="zh-CN" dirty="0" smtClean="0"/>
              <a:t>Directories -&gt; Include Directories</a:t>
            </a:r>
            <a:r>
              <a:rPr lang="zh-CN" altLang="en-US" dirty="0" smtClean="0"/>
              <a:t>上增加</a:t>
            </a:r>
            <a:r>
              <a:rPr lang="en-US" altLang="zh-CN" dirty="0" smtClean="0"/>
              <a:t>libgraphics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simpleGUI</a:t>
            </a:r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们已经把这两个文件拷贝到了项目目录下，所有可以直接增加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果不在同一目录下，可以通过相对路径增加，例如上一级目录使用</a:t>
            </a:r>
            <a:r>
              <a:rPr lang="en-US" altLang="zh-CN" dirty="0" smtClean="0"/>
              <a:t>../libgraphics</a:t>
            </a:r>
            <a:r>
              <a:rPr lang="zh-CN" altLang="en-US" dirty="0" smtClean="0"/>
              <a:t>，上两级目录使用</a:t>
            </a:r>
            <a:r>
              <a:rPr lang="en-US" altLang="zh-CN" dirty="0" smtClean="0"/>
              <a:t>../../libgraphics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515" y="2184742"/>
            <a:ext cx="4531417" cy="3448944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168548" y="2239974"/>
            <a:ext cx="705745" cy="423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134508" y="2534545"/>
            <a:ext cx="1034040" cy="340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209515" y="4669168"/>
            <a:ext cx="1034040" cy="340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填</a:t>
            </a:r>
            <a:r>
              <a:rPr lang="zh-CN" altLang="en-US" sz="1000" dirty="0" smtClean="0">
                <a:solidFill>
                  <a:srgbClr val="FF0000"/>
                </a:solidFill>
              </a:rPr>
              <a:t>写路径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8562644" y="4932033"/>
            <a:ext cx="1034040" cy="340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点击添加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088195" y="2795364"/>
            <a:ext cx="1034040" cy="340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921</Words>
  <Application>Microsoft Office PowerPoint</Application>
  <PresentationFormat>宽屏</PresentationFormat>
  <Paragraphs>108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黑体</vt:lpstr>
      <vt:lpstr>Arial</vt:lpstr>
      <vt:lpstr>Calibri</vt:lpstr>
      <vt:lpstr>Calibri Light</vt:lpstr>
      <vt:lpstr>Office Theme</vt:lpstr>
      <vt:lpstr>创建 Dev-C++ win32 工程</vt:lpstr>
      <vt:lpstr>1. 创建工程，选择菜单 File-&gt;New-&gt;Project</vt:lpstr>
      <vt:lpstr>2. 在创建对话框中，进行适当选择/设置</vt:lpstr>
      <vt:lpstr>3. Dev-C 应用程序工程创建成功</vt:lpstr>
      <vt:lpstr>4. 增加libgraphics类库文件 </vt:lpstr>
      <vt:lpstr>4. 增加libgraphics类库文件 </vt:lpstr>
      <vt:lpstr>5. 编写Main函数</vt:lpstr>
      <vt:lpstr>6. 修改项目属性</vt:lpstr>
      <vt:lpstr>6. 修改项目属性</vt:lpstr>
      <vt:lpstr>6. 修改项目属性</vt:lpstr>
      <vt:lpstr>7. 编译</vt:lpstr>
      <vt:lpstr>8. 增加绘制代码，编译运行</vt:lpstr>
      <vt:lpstr>9. 增加鼠标事件回调函数</vt:lpstr>
      <vt:lpstr>10. 程序调试</vt:lpstr>
      <vt:lpstr>结束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2010</dc:title>
  <dc:creator>Liu Xinguo</dc:creator>
  <cp:lastModifiedBy>Windows 用户</cp:lastModifiedBy>
  <cp:revision>78</cp:revision>
  <dcterms:created xsi:type="dcterms:W3CDTF">2019-03-01T02:01:37Z</dcterms:created>
  <dcterms:modified xsi:type="dcterms:W3CDTF">2021-04-15T09:15:06Z</dcterms:modified>
</cp:coreProperties>
</file>