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9" r:id="rId2"/>
    <p:sldId id="342" r:id="rId3"/>
    <p:sldId id="389" r:id="rId4"/>
    <p:sldId id="390" r:id="rId5"/>
    <p:sldId id="408" r:id="rId6"/>
    <p:sldId id="404" r:id="rId7"/>
    <p:sldId id="392" r:id="rId8"/>
    <p:sldId id="405" r:id="rId9"/>
    <p:sldId id="406" r:id="rId10"/>
    <p:sldId id="415" r:id="rId11"/>
    <p:sldId id="407" r:id="rId12"/>
    <p:sldId id="416" r:id="rId13"/>
    <p:sldId id="417" r:id="rId14"/>
    <p:sldId id="361" r:id="rId15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761"/>
    <a:srgbClr val="005697"/>
    <a:srgbClr val="005DA2"/>
    <a:srgbClr val="D78668"/>
    <a:srgbClr val="D88769"/>
    <a:srgbClr val="F0F0F0"/>
    <a:srgbClr val="497193"/>
    <a:srgbClr val="FF8181"/>
    <a:srgbClr val="FF575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 showGuides="1">
      <p:cViewPr varScale="1">
        <p:scale>
          <a:sx n="112" d="100"/>
          <a:sy n="112" d="100"/>
        </p:scale>
        <p:origin x="634" y="86"/>
      </p:cViewPr>
      <p:guideLst>
        <p:guide orient="horz" pos="163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91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2FF9B9-1EF3-476D-8FB4-F62E5E3811D8}" type="doc">
      <dgm:prSet loTypeId="urn:microsoft.com/office/officeart/2008/layout/BendingPictureBlocks" loCatId="picture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EAD2BBBD-DDF8-4949-9A36-230AB4C5E8F3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华文彩云" panose="02010800040101010101" pitchFamily="2" charset="-122"/>
              <a:ea typeface="华文彩云" panose="02010800040101010101" pitchFamily="2" charset="-122"/>
              <a:sym typeface="+mn-ea"/>
            </a:rPr>
            <a:t>插旗</a:t>
          </a:r>
          <a:endParaRPr/>
        </a:p>
      </dgm:t>
    </dgm:pt>
    <dgm:pt modelId="{D224752C-7B4B-4640-94FA-85D7119C8F12}" type="parTrans" cxnId="{EFC7813A-E3DA-4027-B2E7-56246C53F405}">
      <dgm:prSet/>
      <dgm:spPr/>
      <dgm:t>
        <a:bodyPr/>
        <a:lstStyle/>
        <a:p>
          <a:endParaRPr lang="zh-CN" altLang="en-US"/>
        </a:p>
      </dgm:t>
    </dgm:pt>
    <dgm:pt modelId="{8B7BE0BA-E405-4E67-B595-14FA9F5BE4E1}" type="sibTrans" cxnId="{EFC7813A-E3DA-4027-B2E7-56246C53F405}">
      <dgm:prSet/>
      <dgm:spPr/>
      <dgm:t>
        <a:bodyPr/>
        <a:lstStyle/>
        <a:p>
          <a:endParaRPr lang="zh-CN" altLang="en-US"/>
        </a:p>
      </dgm:t>
    </dgm:pt>
    <dgm:pt modelId="{3FF4B54E-189D-47F1-8F4C-CEE54D3FF5B7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华文彩云" panose="02010800040101010101" pitchFamily="2" charset="-122"/>
              <a:ea typeface="华文彩云" panose="02010800040101010101" pitchFamily="2" charset="-122"/>
              <a:sym typeface="+mn-ea"/>
            </a:rPr>
            <a:t>收集</a:t>
          </a:r>
          <a:endParaRPr lang="en-US" altLang="zh-CN" dirty="0">
            <a:latin typeface="华文彩云" panose="02010800040101010101" pitchFamily="2" charset="-122"/>
            <a:ea typeface="华文彩云" panose="02010800040101010101" pitchFamily="2" charset="-122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华文彩云" panose="02010800040101010101" pitchFamily="2" charset="-122"/>
              <a:ea typeface="华文彩云" panose="02010800040101010101" pitchFamily="2" charset="-122"/>
              <a:sym typeface="+mn-ea"/>
            </a:rPr>
            <a:t>月壤</a:t>
          </a:r>
          <a:endParaRPr/>
        </a:p>
      </dgm:t>
    </dgm:pt>
    <dgm:pt modelId="{D12F2A8F-C0AD-4485-A8CF-6BC94E875A9C}" type="parTrans" cxnId="{7232A324-075F-4EEF-AC8C-0D0E7BC36584}">
      <dgm:prSet/>
      <dgm:spPr/>
      <dgm:t>
        <a:bodyPr/>
        <a:lstStyle/>
        <a:p>
          <a:endParaRPr lang="zh-CN" altLang="en-US"/>
        </a:p>
      </dgm:t>
    </dgm:pt>
    <dgm:pt modelId="{BEA384FF-8B5E-4D57-AA3A-A80B6B526F8D}" type="sibTrans" cxnId="{7232A324-075F-4EEF-AC8C-0D0E7BC36584}">
      <dgm:prSet/>
      <dgm:spPr/>
      <dgm:t>
        <a:bodyPr/>
        <a:lstStyle/>
        <a:p>
          <a:endParaRPr lang="zh-CN" altLang="en-US"/>
        </a:p>
      </dgm:t>
    </dgm:pt>
    <dgm:pt modelId="{B09ACA9F-483C-47FD-914F-E2DB9A7929D2}">
      <dgm:prSet phldrT="[文本]"/>
      <dgm:spPr/>
      <dgm:t>
        <a:bodyPr/>
        <a:lstStyle/>
        <a:p>
          <a:r>
            <a:rPr lang="zh-CN" altLang="en-US" dirty="0">
              <a:latin typeface="华文彩云" panose="02010800040101010101" pitchFamily="2" charset="-122"/>
              <a:ea typeface="华文彩云" panose="02010800040101010101" pitchFamily="2" charset="-122"/>
            </a:rPr>
            <a:t>拉动</a:t>
          </a:r>
          <a:endParaRPr lang="en-US" altLang="zh-CN" dirty="0">
            <a:latin typeface="华文彩云" panose="02010800040101010101" pitchFamily="2" charset="-122"/>
            <a:ea typeface="华文彩云" panose="02010800040101010101" pitchFamily="2" charset="-122"/>
          </a:endParaRPr>
        </a:p>
        <a:p>
          <a:r>
            <a:rPr lang="zh-CN" altLang="en-US" dirty="0">
              <a:latin typeface="华文彩云" panose="02010800040101010101" pitchFamily="2" charset="-122"/>
              <a:ea typeface="华文彩云" panose="02010800040101010101" pitchFamily="2" charset="-122"/>
            </a:rPr>
            <a:t>把手</a:t>
          </a:r>
        </a:p>
      </dgm:t>
    </dgm:pt>
    <dgm:pt modelId="{7E0077D5-5A99-4131-B3D4-88BD550D2E95}" type="parTrans" cxnId="{6D97196D-CB5A-4C38-BA89-6832306F96EF}">
      <dgm:prSet/>
      <dgm:spPr/>
      <dgm:t>
        <a:bodyPr/>
        <a:lstStyle/>
        <a:p>
          <a:endParaRPr lang="zh-CN" altLang="en-US"/>
        </a:p>
      </dgm:t>
    </dgm:pt>
    <dgm:pt modelId="{83421C73-135A-4FC9-98BD-3D4F271E4CF5}" type="sibTrans" cxnId="{6D97196D-CB5A-4C38-BA89-6832306F96EF}">
      <dgm:prSet/>
      <dgm:spPr/>
      <dgm:t>
        <a:bodyPr/>
        <a:lstStyle/>
        <a:p>
          <a:endParaRPr lang="zh-CN" altLang="en-US"/>
        </a:p>
      </dgm:t>
    </dgm:pt>
    <dgm:pt modelId="{24DF2A5A-8EA3-49C5-9DB7-A3ADD49B1243}" type="pres">
      <dgm:prSet presAssocID="{DD2FF9B9-1EF3-476D-8FB4-F62E5E3811D8}" presName="Name0" presStyleCnt="0">
        <dgm:presLayoutVars>
          <dgm:dir/>
          <dgm:resizeHandles/>
        </dgm:presLayoutVars>
      </dgm:prSet>
      <dgm:spPr/>
    </dgm:pt>
    <dgm:pt modelId="{42EBEC80-81EC-4379-9F7E-60DB4E320794}" type="pres">
      <dgm:prSet presAssocID="{EAD2BBBD-DDF8-4949-9A36-230AB4C5E8F3}" presName="composite" presStyleCnt="0"/>
      <dgm:spPr/>
    </dgm:pt>
    <dgm:pt modelId="{BBD4FB40-C540-42FD-851A-18080408DF63}" type="pres">
      <dgm:prSet presAssocID="{EAD2BBBD-DDF8-4949-9A36-230AB4C5E8F3}" presName="rect1" presStyleLbl="b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t="-4000" b="-4000"/>
          </a:stretch>
        </a:blipFill>
      </dgm:spPr>
    </dgm:pt>
    <dgm:pt modelId="{9EA9E237-9448-42F6-86F9-0B450B867D45}" type="pres">
      <dgm:prSet presAssocID="{EAD2BBBD-DDF8-4949-9A36-230AB4C5E8F3}" presName="rect2" presStyleLbl="node1" presStyleIdx="0" presStyleCnt="3">
        <dgm:presLayoutVars>
          <dgm:bulletEnabled val="1"/>
        </dgm:presLayoutVars>
      </dgm:prSet>
      <dgm:spPr/>
    </dgm:pt>
    <dgm:pt modelId="{D5A515D5-EE14-41F8-90BC-E6D9C3951BDD}" type="pres">
      <dgm:prSet presAssocID="{8B7BE0BA-E405-4E67-B595-14FA9F5BE4E1}" presName="sibTrans" presStyleCnt="0"/>
      <dgm:spPr/>
    </dgm:pt>
    <dgm:pt modelId="{15096B2A-9C38-44EA-874D-59116B61930A}" type="pres">
      <dgm:prSet presAssocID="{3FF4B54E-189D-47F1-8F4C-CEE54D3FF5B7}" presName="composite" presStyleCnt="0"/>
      <dgm:spPr/>
    </dgm:pt>
    <dgm:pt modelId="{4B5A71F4-8653-4729-9A29-291FEED1266D}" type="pres">
      <dgm:prSet presAssocID="{3FF4B54E-189D-47F1-8F4C-CEE54D3FF5B7}" presName="rect1" presStyleLbl="b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31000" b="-31000"/>
          </a:stretch>
        </a:blipFill>
      </dgm:spPr>
    </dgm:pt>
    <dgm:pt modelId="{34932803-6E9B-4816-B494-5BBC131764EB}" type="pres">
      <dgm:prSet presAssocID="{3FF4B54E-189D-47F1-8F4C-CEE54D3FF5B7}" presName="rect2" presStyleLbl="node1" presStyleIdx="1" presStyleCnt="3">
        <dgm:presLayoutVars>
          <dgm:bulletEnabled val="1"/>
        </dgm:presLayoutVars>
      </dgm:prSet>
      <dgm:spPr/>
    </dgm:pt>
    <dgm:pt modelId="{BB9351F1-B350-4EA6-ABFB-A370E46D9AC9}" type="pres">
      <dgm:prSet presAssocID="{BEA384FF-8B5E-4D57-AA3A-A80B6B526F8D}" presName="sibTrans" presStyleCnt="0"/>
      <dgm:spPr/>
    </dgm:pt>
    <dgm:pt modelId="{D07925D6-05ED-4982-84FE-60199AA8EAC1}" type="pres">
      <dgm:prSet presAssocID="{B09ACA9F-483C-47FD-914F-E2DB9A7929D2}" presName="composite" presStyleCnt="0"/>
      <dgm:spPr/>
    </dgm:pt>
    <dgm:pt modelId="{29A9A17D-D34B-48A7-86DE-EAAAB1D90864}" type="pres">
      <dgm:prSet presAssocID="{B09ACA9F-483C-47FD-914F-E2DB9A7929D2}" presName="rect1" presStyleLbl="b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 t="-6000" b="-6000"/>
          </a:stretch>
        </a:blipFill>
      </dgm:spPr>
    </dgm:pt>
    <dgm:pt modelId="{108A6C55-1C54-42D4-A3DB-59314A34DCCE}" type="pres">
      <dgm:prSet presAssocID="{B09ACA9F-483C-47FD-914F-E2DB9A7929D2}" presName="rect2" presStyleLbl="node1" presStyleIdx="2" presStyleCnt="3">
        <dgm:presLayoutVars>
          <dgm:bulletEnabled val="1"/>
        </dgm:presLayoutVars>
      </dgm:prSet>
      <dgm:spPr/>
    </dgm:pt>
  </dgm:ptLst>
  <dgm:cxnLst>
    <dgm:cxn modelId="{72491F0F-B08F-4AB8-B916-EE826DEF246F}" type="presOf" srcId="{3FF4B54E-189D-47F1-8F4C-CEE54D3FF5B7}" destId="{34932803-6E9B-4816-B494-5BBC131764EB}" srcOrd="0" destOrd="0" presId="urn:microsoft.com/office/officeart/2008/layout/BendingPictureBlocks"/>
    <dgm:cxn modelId="{EFC7761F-CF89-4572-AD00-1959CD8E76BC}" type="presOf" srcId="{B09ACA9F-483C-47FD-914F-E2DB9A7929D2}" destId="{108A6C55-1C54-42D4-A3DB-59314A34DCCE}" srcOrd="0" destOrd="0" presId="urn:microsoft.com/office/officeart/2008/layout/BendingPictureBlocks"/>
    <dgm:cxn modelId="{7232A324-075F-4EEF-AC8C-0D0E7BC36584}" srcId="{DD2FF9B9-1EF3-476D-8FB4-F62E5E3811D8}" destId="{3FF4B54E-189D-47F1-8F4C-CEE54D3FF5B7}" srcOrd="1" destOrd="0" parTransId="{D12F2A8F-C0AD-4485-A8CF-6BC94E875A9C}" sibTransId="{BEA384FF-8B5E-4D57-AA3A-A80B6B526F8D}"/>
    <dgm:cxn modelId="{EFC7813A-E3DA-4027-B2E7-56246C53F405}" srcId="{DD2FF9B9-1EF3-476D-8FB4-F62E5E3811D8}" destId="{EAD2BBBD-DDF8-4949-9A36-230AB4C5E8F3}" srcOrd="0" destOrd="0" parTransId="{D224752C-7B4B-4640-94FA-85D7119C8F12}" sibTransId="{8B7BE0BA-E405-4E67-B595-14FA9F5BE4E1}"/>
    <dgm:cxn modelId="{4296DF46-0BCE-42B7-85A8-E0605ED0E45C}" type="presOf" srcId="{DD2FF9B9-1EF3-476D-8FB4-F62E5E3811D8}" destId="{24DF2A5A-8EA3-49C5-9DB7-A3ADD49B1243}" srcOrd="0" destOrd="0" presId="urn:microsoft.com/office/officeart/2008/layout/BendingPictureBlocks"/>
    <dgm:cxn modelId="{6D97196D-CB5A-4C38-BA89-6832306F96EF}" srcId="{DD2FF9B9-1EF3-476D-8FB4-F62E5E3811D8}" destId="{B09ACA9F-483C-47FD-914F-E2DB9A7929D2}" srcOrd="2" destOrd="0" parTransId="{7E0077D5-5A99-4131-B3D4-88BD550D2E95}" sibTransId="{83421C73-135A-4FC9-98BD-3D4F271E4CF5}"/>
    <dgm:cxn modelId="{33708A9D-4B18-4DE2-B185-88A8330B072E}" type="presOf" srcId="{EAD2BBBD-DDF8-4949-9A36-230AB4C5E8F3}" destId="{9EA9E237-9448-42F6-86F9-0B450B867D45}" srcOrd="0" destOrd="0" presId="urn:microsoft.com/office/officeart/2008/layout/BendingPictureBlocks"/>
    <dgm:cxn modelId="{F92CF67A-52B6-4DB0-957C-CCFF7B6C5745}" type="presParOf" srcId="{24DF2A5A-8EA3-49C5-9DB7-A3ADD49B1243}" destId="{42EBEC80-81EC-4379-9F7E-60DB4E320794}" srcOrd="0" destOrd="0" presId="urn:microsoft.com/office/officeart/2008/layout/BendingPictureBlocks"/>
    <dgm:cxn modelId="{81578200-5D73-49C8-AE5F-727F2623E802}" type="presParOf" srcId="{42EBEC80-81EC-4379-9F7E-60DB4E320794}" destId="{BBD4FB40-C540-42FD-851A-18080408DF63}" srcOrd="0" destOrd="0" presId="urn:microsoft.com/office/officeart/2008/layout/BendingPictureBlocks"/>
    <dgm:cxn modelId="{D27D800E-8D4B-4962-823E-3ECD9CA9F442}" type="presParOf" srcId="{42EBEC80-81EC-4379-9F7E-60DB4E320794}" destId="{9EA9E237-9448-42F6-86F9-0B450B867D45}" srcOrd="1" destOrd="0" presId="urn:microsoft.com/office/officeart/2008/layout/BendingPictureBlocks"/>
    <dgm:cxn modelId="{24085932-067A-4A78-B2D5-0F2E99B747D3}" type="presParOf" srcId="{24DF2A5A-8EA3-49C5-9DB7-A3ADD49B1243}" destId="{D5A515D5-EE14-41F8-90BC-E6D9C3951BDD}" srcOrd="1" destOrd="0" presId="urn:microsoft.com/office/officeart/2008/layout/BendingPictureBlocks"/>
    <dgm:cxn modelId="{4468CF18-3947-476E-BF7F-6E1C84C3291B}" type="presParOf" srcId="{24DF2A5A-8EA3-49C5-9DB7-A3ADD49B1243}" destId="{15096B2A-9C38-44EA-874D-59116B61930A}" srcOrd="2" destOrd="0" presId="urn:microsoft.com/office/officeart/2008/layout/BendingPictureBlocks"/>
    <dgm:cxn modelId="{1ACF5564-CADB-4394-8E40-6B86F426F373}" type="presParOf" srcId="{15096B2A-9C38-44EA-874D-59116B61930A}" destId="{4B5A71F4-8653-4729-9A29-291FEED1266D}" srcOrd="0" destOrd="0" presId="urn:microsoft.com/office/officeart/2008/layout/BendingPictureBlocks"/>
    <dgm:cxn modelId="{8F2E2C9D-6258-4A24-B7EB-2849E15C966B}" type="presParOf" srcId="{15096B2A-9C38-44EA-874D-59116B61930A}" destId="{34932803-6E9B-4816-B494-5BBC131764EB}" srcOrd="1" destOrd="0" presId="urn:microsoft.com/office/officeart/2008/layout/BendingPictureBlocks"/>
    <dgm:cxn modelId="{A152550D-8598-4FBA-8332-8CC567EBE86B}" type="presParOf" srcId="{24DF2A5A-8EA3-49C5-9DB7-A3ADD49B1243}" destId="{BB9351F1-B350-4EA6-ABFB-A370E46D9AC9}" srcOrd="3" destOrd="0" presId="urn:microsoft.com/office/officeart/2008/layout/BendingPictureBlocks"/>
    <dgm:cxn modelId="{7C9BAD20-4C8A-4298-AB10-F49C9FA505FA}" type="presParOf" srcId="{24DF2A5A-8EA3-49C5-9DB7-A3ADD49B1243}" destId="{D07925D6-05ED-4982-84FE-60199AA8EAC1}" srcOrd="4" destOrd="0" presId="urn:microsoft.com/office/officeart/2008/layout/BendingPictureBlocks"/>
    <dgm:cxn modelId="{1B07B9BE-C7B7-4FAE-95DB-481699E55FE4}" type="presParOf" srcId="{D07925D6-05ED-4982-84FE-60199AA8EAC1}" destId="{29A9A17D-D34B-48A7-86DE-EAAAB1D90864}" srcOrd="0" destOrd="0" presId="urn:microsoft.com/office/officeart/2008/layout/BendingPictureBlocks"/>
    <dgm:cxn modelId="{1979EA4C-69F8-43C0-A754-D15B9C8E6082}" type="presParOf" srcId="{D07925D6-05ED-4982-84FE-60199AA8EAC1}" destId="{108A6C55-1C54-42D4-A3DB-59314A34DCCE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340161-3829-4361-863F-69976FFBA8B1}" type="doc">
      <dgm:prSet loTypeId="urn:microsoft.com/office/officeart/2005/8/layout/hProcess7#1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83C4A62D-44A2-4924-9C24-70E41847D92E}">
      <dgm:prSet phldrT="[文本]" custT="1"/>
      <dgm:spPr/>
      <dgm:t>
        <a:bodyPr/>
        <a:lstStyle/>
        <a:p>
          <a:r>
            <a:rPr lang="en-US" altLang="zh-CN" sz="2000" dirty="0"/>
            <a:t>0-60s</a:t>
          </a:r>
          <a:endParaRPr lang="zh-CN" altLang="en-US" sz="2000" dirty="0"/>
        </a:p>
      </dgm:t>
    </dgm:pt>
    <dgm:pt modelId="{CE053227-1AF0-4579-8805-1014A727EB62}" type="parTrans" cxnId="{1A1CA7DC-DFDA-4408-B334-B3379F08035D}">
      <dgm:prSet/>
      <dgm:spPr/>
      <dgm:t>
        <a:bodyPr/>
        <a:lstStyle/>
        <a:p>
          <a:endParaRPr lang="zh-CN" altLang="en-US"/>
        </a:p>
      </dgm:t>
    </dgm:pt>
    <dgm:pt modelId="{9DFD50CB-2CE9-480D-AC72-42C8B5908964}" type="sibTrans" cxnId="{1A1CA7DC-DFDA-4408-B334-B3379F08035D}">
      <dgm:prSet/>
      <dgm:spPr/>
      <dgm:t>
        <a:bodyPr/>
        <a:lstStyle/>
        <a:p>
          <a:endParaRPr lang="zh-CN" altLang="en-US"/>
        </a:p>
      </dgm:t>
    </dgm:pt>
    <dgm:pt modelId="{1E9C2A83-2ACB-4D63-A8D6-F0D7981A9578}">
      <dgm:prSet phldrT="[文本]" custT="1"/>
      <dgm:spPr/>
      <dgm:t>
        <a:bodyPr/>
        <a:lstStyle/>
        <a:p>
          <a:r>
            <a:rPr lang="en-US" sz="1800" dirty="0"/>
            <a:t>1</a:t>
          </a:r>
          <a:r>
            <a:rPr lang="zh-CN" sz="1800" dirty="0"/>
            <a:t>号插旗车移动至插旗处，并完成尝试插旗；</a:t>
          </a:r>
          <a:endParaRPr lang="en-US" altLang="zh-CN" sz="1800" dirty="0"/>
        </a:p>
        <a:p>
          <a:r>
            <a:rPr lang="en-US" sz="1800" dirty="0"/>
            <a:t>2</a:t>
          </a:r>
          <a:r>
            <a:rPr lang="zh-CN" sz="1800" dirty="0"/>
            <a:t>号收集车将小挂钩固定在三倍把手上，沿途收集月壤。</a:t>
          </a:r>
          <a:endParaRPr lang="zh-CN" altLang="en-US" sz="18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0D88FE01-9047-4EE6-92D5-076CC713456C}" type="parTrans" cxnId="{4793035D-68B0-44B8-9FE7-F91FD5852619}">
      <dgm:prSet/>
      <dgm:spPr/>
      <dgm:t>
        <a:bodyPr/>
        <a:lstStyle/>
        <a:p>
          <a:endParaRPr lang="zh-CN" altLang="en-US"/>
        </a:p>
      </dgm:t>
    </dgm:pt>
    <dgm:pt modelId="{61A11D20-7369-4F9B-B38F-5AE09A895971}" type="sibTrans" cxnId="{4793035D-68B0-44B8-9FE7-F91FD5852619}">
      <dgm:prSet/>
      <dgm:spPr/>
      <dgm:t>
        <a:bodyPr/>
        <a:lstStyle/>
        <a:p>
          <a:endParaRPr lang="zh-CN" altLang="en-US"/>
        </a:p>
      </dgm:t>
    </dgm:pt>
    <dgm:pt modelId="{CC998674-DFD1-438C-91D8-8C6DAA6D63A8}">
      <dgm:prSet phldrT="[文本]" custT="1"/>
      <dgm:spPr/>
      <dgm:t>
        <a:bodyPr/>
        <a:lstStyle/>
        <a:p>
          <a:r>
            <a:rPr lang="en-US" altLang="zh-CN" sz="2000" dirty="0"/>
            <a:t>60-90s</a:t>
          </a:r>
          <a:endParaRPr lang="zh-CN" altLang="en-US" sz="2000" dirty="0"/>
        </a:p>
      </dgm:t>
    </dgm:pt>
    <dgm:pt modelId="{F4DA7862-FA79-40E8-8754-E3C6ED54109A}" type="parTrans" cxnId="{9C354BCF-5CC8-4EAF-B74B-18600BF7C0A4}">
      <dgm:prSet/>
      <dgm:spPr/>
      <dgm:t>
        <a:bodyPr/>
        <a:lstStyle/>
        <a:p>
          <a:endParaRPr lang="zh-CN" altLang="en-US"/>
        </a:p>
      </dgm:t>
    </dgm:pt>
    <dgm:pt modelId="{747E9BE2-7106-4852-9F14-F8086C69F0B5}" type="sibTrans" cxnId="{9C354BCF-5CC8-4EAF-B74B-18600BF7C0A4}">
      <dgm:prSet/>
      <dgm:spPr/>
      <dgm:t>
        <a:bodyPr/>
        <a:lstStyle/>
        <a:p>
          <a:endParaRPr lang="zh-CN" altLang="en-US"/>
        </a:p>
      </dgm:t>
    </dgm:pt>
    <dgm:pt modelId="{8A6EB5C4-3968-4136-AE6E-272A98C7E1C4}">
      <dgm:prSet phldrT="[文本]" custT="1"/>
      <dgm:spPr/>
      <dgm:t>
        <a:bodyPr/>
        <a:lstStyle/>
        <a:p>
          <a:r>
            <a:rPr lang="zh-CN" sz="1800" dirty="0"/>
            <a:t>若</a:t>
          </a:r>
          <a:r>
            <a:rPr lang="en-US" sz="1800" dirty="0"/>
            <a:t>1</a:t>
          </a:r>
          <a:r>
            <a:rPr lang="zh-CN" sz="1800" dirty="0"/>
            <a:t>号插旗车插旗完成插旗，则返回，若未完，成则继续插旗；</a:t>
          </a:r>
          <a:endParaRPr lang="en-US" altLang="zh-CN" sz="1800" dirty="0"/>
        </a:p>
        <a:p>
          <a:r>
            <a:rPr lang="en-US" sz="1800" dirty="0"/>
            <a:t>2</a:t>
          </a:r>
          <a:r>
            <a:rPr lang="zh-CN" sz="1800" dirty="0"/>
            <a:t>号收集车完成手头收集，通过固定的石头拉动</a:t>
          </a:r>
          <a:r>
            <a:rPr lang="en-US" sz="1800" dirty="0"/>
            <a:t>3</a:t>
          </a:r>
          <a:r>
            <a:rPr lang="zh-CN" sz="1800" dirty="0"/>
            <a:t>倍把手。</a:t>
          </a:r>
          <a:endParaRPr lang="zh-CN" altLang="en-US" sz="18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5970FFAE-5CB3-47C1-B078-4DF3EA22B2AB}" type="parTrans" cxnId="{D351B939-FC79-467C-A952-6ECF724AD0E4}">
      <dgm:prSet/>
      <dgm:spPr/>
      <dgm:t>
        <a:bodyPr/>
        <a:lstStyle/>
        <a:p>
          <a:endParaRPr lang="zh-CN" altLang="en-US"/>
        </a:p>
      </dgm:t>
    </dgm:pt>
    <dgm:pt modelId="{93D93FA4-45B1-4C32-A44B-B2A90C78F1D9}" type="sibTrans" cxnId="{D351B939-FC79-467C-A952-6ECF724AD0E4}">
      <dgm:prSet/>
      <dgm:spPr/>
      <dgm:t>
        <a:bodyPr/>
        <a:lstStyle/>
        <a:p>
          <a:endParaRPr lang="zh-CN" altLang="en-US"/>
        </a:p>
      </dgm:t>
    </dgm:pt>
    <dgm:pt modelId="{527F2237-A26B-41F6-8603-579755EAEDCF}">
      <dgm:prSet phldrT="[文本]" custT="1"/>
      <dgm:spPr/>
      <dgm:t>
        <a:bodyPr/>
        <a:lstStyle/>
        <a:p>
          <a:r>
            <a:rPr lang="en-US" altLang="zh-CN" sz="2000" dirty="0"/>
            <a:t>90-120s</a:t>
          </a:r>
          <a:endParaRPr lang="zh-CN" altLang="en-US" sz="2000" dirty="0"/>
        </a:p>
      </dgm:t>
    </dgm:pt>
    <dgm:pt modelId="{CD43B5FA-F401-4EF3-A2C9-ECCE1449471A}" type="parTrans" cxnId="{C2B0D7ED-5E70-440B-B8A3-74EE7B6E6247}">
      <dgm:prSet/>
      <dgm:spPr/>
      <dgm:t>
        <a:bodyPr/>
        <a:lstStyle/>
        <a:p>
          <a:endParaRPr lang="zh-CN" altLang="en-US"/>
        </a:p>
      </dgm:t>
    </dgm:pt>
    <dgm:pt modelId="{B4D37737-C3F5-4AA7-9C9A-1D2475D95B10}" type="sibTrans" cxnId="{C2B0D7ED-5E70-440B-B8A3-74EE7B6E6247}">
      <dgm:prSet/>
      <dgm:spPr/>
      <dgm:t>
        <a:bodyPr/>
        <a:lstStyle/>
        <a:p>
          <a:endParaRPr lang="zh-CN" altLang="en-US"/>
        </a:p>
      </dgm:t>
    </dgm:pt>
    <dgm:pt modelId="{D980392F-413A-40BC-B439-C31FC19413AB}">
      <dgm:prSet phldrT="[文本]" custT="1"/>
      <dgm:spPr/>
      <dgm:t>
        <a:bodyPr/>
        <a:lstStyle/>
        <a:p>
          <a:r>
            <a:rPr lang="zh-CN" altLang="en-US" sz="1800" dirty="0">
              <a:latin typeface="幼圆" panose="02010509060101010101" pitchFamily="49" charset="-122"/>
              <a:ea typeface="幼圆" panose="02010509060101010101" pitchFamily="49" charset="-122"/>
            </a:rPr>
            <a:t>所有小车返回</a:t>
          </a:r>
        </a:p>
      </dgm:t>
    </dgm:pt>
    <dgm:pt modelId="{C9D7DA39-DB17-431A-AAA8-2F2BD9976916}" type="parTrans" cxnId="{01D1592D-AAA9-4F1A-9537-CD5FC2E14005}">
      <dgm:prSet/>
      <dgm:spPr/>
      <dgm:t>
        <a:bodyPr/>
        <a:lstStyle/>
        <a:p>
          <a:endParaRPr lang="zh-CN" altLang="en-US"/>
        </a:p>
      </dgm:t>
    </dgm:pt>
    <dgm:pt modelId="{268500F6-2C0F-4153-B96A-02D8C06A7621}" type="sibTrans" cxnId="{01D1592D-AAA9-4F1A-9537-CD5FC2E14005}">
      <dgm:prSet/>
      <dgm:spPr/>
      <dgm:t>
        <a:bodyPr/>
        <a:lstStyle/>
        <a:p>
          <a:endParaRPr lang="zh-CN" altLang="en-US"/>
        </a:p>
      </dgm:t>
    </dgm:pt>
    <dgm:pt modelId="{DEB75D74-EA95-410E-9AE4-6D326BD64AF9}">
      <dgm:prSet phldrT="[文本]" custT="1"/>
      <dgm:spPr/>
      <dgm:t>
        <a:bodyPr/>
        <a:lstStyle/>
        <a:p>
          <a:endParaRPr lang="zh-CN" altLang="en-US" sz="18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6FD2ABFD-60D9-4D66-BF9E-9062774437AD}" type="parTrans" cxnId="{B282DBA2-1B29-42B2-ACEC-45C5F104D058}">
      <dgm:prSet/>
      <dgm:spPr/>
      <dgm:t>
        <a:bodyPr/>
        <a:lstStyle/>
        <a:p>
          <a:endParaRPr lang="zh-CN" altLang="en-US"/>
        </a:p>
      </dgm:t>
    </dgm:pt>
    <dgm:pt modelId="{85613671-CF57-46C4-A21E-E4279BB20406}" type="sibTrans" cxnId="{B282DBA2-1B29-42B2-ACEC-45C5F104D058}">
      <dgm:prSet/>
      <dgm:spPr/>
      <dgm:t>
        <a:bodyPr/>
        <a:lstStyle/>
        <a:p>
          <a:endParaRPr lang="zh-CN" altLang="en-US"/>
        </a:p>
      </dgm:t>
    </dgm:pt>
    <dgm:pt modelId="{33100B1E-4B90-411F-B8A4-3206C7D3BE59}">
      <dgm:prSet phldrT="[文本]" custT="1"/>
      <dgm:spPr/>
      <dgm:t>
        <a:bodyPr/>
        <a:lstStyle/>
        <a:p>
          <a:r>
            <a:rPr lang="zh-CN" altLang="en-US" sz="1800" dirty="0">
              <a:latin typeface="幼圆" panose="02010509060101010101" pitchFamily="49" charset="-122"/>
              <a:ea typeface="幼圆" panose="02010509060101010101" pitchFamily="49" charset="-122"/>
            </a:rPr>
            <a:t>准备离开月球</a:t>
          </a:r>
        </a:p>
      </dgm:t>
    </dgm:pt>
    <dgm:pt modelId="{2AFA5763-B988-4994-B957-582F7F2A8DB7}" type="parTrans" cxnId="{C100BC72-64E5-4A8D-AA57-9020613DD8B9}">
      <dgm:prSet/>
      <dgm:spPr/>
      <dgm:t>
        <a:bodyPr/>
        <a:lstStyle/>
        <a:p>
          <a:endParaRPr lang="zh-CN" altLang="en-US"/>
        </a:p>
      </dgm:t>
    </dgm:pt>
    <dgm:pt modelId="{9507A56F-CBAB-4C1F-B0FE-F84A90E00857}" type="sibTrans" cxnId="{C100BC72-64E5-4A8D-AA57-9020613DD8B9}">
      <dgm:prSet/>
      <dgm:spPr/>
      <dgm:t>
        <a:bodyPr/>
        <a:lstStyle/>
        <a:p>
          <a:endParaRPr lang="zh-CN" altLang="en-US"/>
        </a:p>
      </dgm:t>
    </dgm:pt>
    <dgm:pt modelId="{58E8B438-8CF6-4669-832A-D7A5FFCF0790}" type="pres">
      <dgm:prSet presAssocID="{1A340161-3829-4361-863F-69976FFBA8B1}" presName="Name0" presStyleCnt="0">
        <dgm:presLayoutVars>
          <dgm:dir/>
          <dgm:animLvl val="lvl"/>
          <dgm:resizeHandles val="exact"/>
        </dgm:presLayoutVars>
      </dgm:prSet>
      <dgm:spPr/>
    </dgm:pt>
    <dgm:pt modelId="{04AFB7C5-6A3B-42CB-82ED-82787F14DA5F}" type="pres">
      <dgm:prSet presAssocID="{83C4A62D-44A2-4924-9C24-70E41847D92E}" presName="compositeNode" presStyleCnt="0">
        <dgm:presLayoutVars>
          <dgm:bulletEnabled val="1"/>
        </dgm:presLayoutVars>
      </dgm:prSet>
      <dgm:spPr/>
    </dgm:pt>
    <dgm:pt modelId="{3C5F7F51-0B45-4327-94C8-964E34F43BE7}" type="pres">
      <dgm:prSet presAssocID="{83C4A62D-44A2-4924-9C24-70E41847D92E}" presName="bgRect" presStyleLbl="node1" presStyleIdx="0" presStyleCnt="3" custScaleX="103248" custScaleY="153823" custLinFactNeighborX="-22020" custLinFactNeighborY="1500"/>
      <dgm:spPr/>
    </dgm:pt>
    <dgm:pt modelId="{D9F2EADD-1AD8-4391-A315-817B2A5FCA5A}" type="pres">
      <dgm:prSet presAssocID="{83C4A62D-44A2-4924-9C24-70E41847D92E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8B07CD62-A1EF-4B2E-9B20-C6EB67952ADC}" type="pres">
      <dgm:prSet presAssocID="{83C4A62D-44A2-4924-9C24-70E41847D92E}" presName="childNode" presStyleLbl="node1" presStyleIdx="0" presStyleCnt="3">
        <dgm:presLayoutVars>
          <dgm:bulletEnabled val="1"/>
        </dgm:presLayoutVars>
      </dgm:prSet>
      <dgm:spPr/>
    </dgm:pt>
    <dgm:pt modelId="{2854DFE6-410B-473A-BD90-51687C0E2857}" type="pres">
      <dgm:prSet presAssocID="{9DFD50CB-2CE9-480D-AC72-42C8B5908964}" presName="hSp" presStyleCnt="0"/>
      <dgm:spPr/>
    </dgm:pt>
    <dgm:pt modelId="{79E4E131-EA6E-4C14-BF31-714DE48B5C45}" type="pres">
      <dgm:prSet presAssocID="{9DFD50CB-2CE9-480D-AC72-42C8B5908964}" presName="vProcSp" presStyleCnt="0"/>
      <dgm:spPr/>
    </dgm:pt>
    <dgm:pt modelId="{B1B4E59C-3EF1-4EAA-AB0C-3E0C2A5E24D6}" type="pres">
      <dgm:prSet presAssocID="{9DFD50CB-2CE9-480D-AC72-42C8B5908964}" presName="vSp1" presStyleCnt="0"/>
      <dgm:spPr/>
    </dgm:pt>
    <dgm:pt modelId="{49BA08A4-683D-4613-980D-C4866B284DD3}" type="pres">
      <dgm:prSet presAssocID="{9DFD50CB-2CE9-480D-AC72-42C8B5908964}" presName="simulatedConn" presStyleLbl="solidFgAcc1" presStyleIdx="0" presStyleCnt="2"/>
      <dgm:spPr/>
    </dgm:pt>
    <dgm:pt modelId="{9BD86C83-6091-42F9-8C83-6DDC0F33443A}" type="pres">
      <dgm:prSet presAssocID="{9DFD50CB-2CE9-480D-AC72-42C8B5908964}" presName="vSp2" presStyleCnt="0"/>
      <dgm:spPr/>
    </dgm:pt>
    <dgm:pt modelId="{228CFB27-3ED0-4138-9D30-B5CEAB6B9689}" type="pres">
      <dgm:prSet presAssocID="{9DFD50CB-2CE9-480D-AC72-42C8B5908964}" presName="sibTrans" presStyleCnt="0"/>
      <dgm:spPr/>
    </dgm:pt>
    <dgm:pt modelId="{99C92612-73FB-4C41-97C2-70F57C737951}" type="pres">
      <dgm:prSet presAssocID="{CC998674-DFD1-438C-91D8-8C6DAA6D63A8}" presName="compositeNode" presStyleCnt="0">
        <dgm:presLayoutVars>
          <dgm:bulletEnabled val="1"/>
        </dgm:presLayoutVars>
      </dgm:prSet>
      <dgm:spPr/>
    </dgm:pt>
    <dgm:pt modelId="{45E32297-C350-431C-97EB-C9F00C6D731E}" type="pres">
      <dgm:prSet presAssocID="{CC998674-DFD1-438C-91D8-8C6DAA6D63A8}" presName="bgRect" presStyleLbl="node1" presStyleIdx="1" presStyleCnt="3" custScaleX="122569" custScaleY="156556"/>
      <dgm:spPr/>
    </dgm:pt>
    <dgm:pt modelId="{100CA032-EE5B-4ABC-8799-9C6AEC795D34}" type="pres">
      <dgm:prSet presAssocID="{CC998674-DFD1-438C-91D8-8C6DAA6D63A8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C921C184-A974-42D5-8403-F2D0E5BF0246}" type="pres">
      <dgm:prSet presAssocID="{CC998674-DFD1-438C-91D8-8C6DAA6D63A8}" presName="childNode" presStyleLbl="node1" presStyleIdx="1" presStyleCnt="3">
        <dgm:presLayoutVars>
          <dgm:bulletEnabled val="1"/>
        </dgm:presLayoutVars>
      </dgm:prSet>
      <dgm:spPr/>
    </dgm:pt>
    <dgm:pt modelId="{160135DE-C288-49B0-9056-117E2746BC2B}" type="pres">
      <dgm:prSet presAssocID="{747E9BE2-7106-4852-9F14-F8086C69F0B5}" presName="hSp" presStyleCnt="0"/>
      <dgm:spPr/>
    </dgm:pt>
    <dgm:pt modelId="{B1518CF2-14A3-42DF-B998-CAB58848D8C1}" type="pres">
      <dgm:prSet presAssocID="{747E9BE2-7106-4852-9F14-F8086C69F0B5}" presName="vProcSp" presStyleCnt="0"/>
      <dgm:spPr/>
    </dgm:pt>
    <dgm:pt modelId="{6072E01D-5982-4ADB-8612-EF2DA3FF194B}" type="pres">
      <dgm:prSet presAssocID="{747E9BE2-7106-4852-9F14-F8086C69F0B5}" presName="vSp1" presStyleCnt="0"/>
      <dgm:spPr/>
    </dgm:pt>
    <dgm:pt modelId="{77050E9C-3CE5-4F21-943E-DEFDA1F85D55}" type="pres">
      <dgm:prSet presAssocID="{747E9BE2-7106-4852-9F14-F8086C69F0B5}" presName="simulatedConn" presStyleLbl="solidFgAcc1" presStyleIdx="1" presStyleCnt="2"/>
      <dgm:spPr/>
    </dgm:pt>
    <dgm:pt modelId="{BB2EA09F-C476-4DED-8899-B613716415C9}" type="pres">
      <dgm:prSet presAssocID="{747E9BE2-7106-4852-9F14-F8086C69F0B5}" presName="vSp2" presStyleCnt="0"/>
      <dgm:spPr/>
    </dgm:pt>
    <dgm:pt modelId="{4CF2300A-3598-4210-B0F6-CB71397783A9}" type="pres">
      <dgm:prSet presAssocID="{747E9BE2-7106-4852-9F14-F8086C69F0B5}" presName="sibTrans" presStyleCnt="0"/>
      <dgm:spPr/>
    </dgm:pt>
    <dgm:pt modelId="{03C3EC80-FAEC-4EE7-8F05-A7D0862CB579}" type="pres">
      <dgm:prSet presAssocID="{527F2237-A26B-41F6-8603-579755EAEDCF}" presName="compositeNode" presStyleCnt="0">
        <dgm:presLayoutVars>
          <dgm:bulletEnabled val="1"/>
        </dgm:presLayoutVars>
      </dgm:prSet>
      <dgm:spPr/>
    </dgm:pt>
    <dgm:pt modelId="{A5D7EC75-891B-461D-B379-B1B904E1C875}" type="pres">
      <dgm:prSet presAssocID="{527F2237-A26B-41F6-8603-579755EAEDCF}" presName="bgRect" presStyleLbl="node1" presStyleIdx="2" presStyleCnt="3" custScaleY="157355"/>
      <dgm:spPr/>
    </dgm:pt>
    <dgm:pt modelId="{462861B4-812D-473B-9E2D-01033108DC42}" type="pres">
      <dgm:prSet presAssocID="{527F2237-A26B-41F6-8603-579755EAEDCF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C5F5DE32-304F-4AA6-A6B9-77A2D049827F}" type="pres">
      <dgm:prSet presAssocID="{527F2237-A26B-41F6-8603-579755EAEDCF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835D010D-512A-4026-A714-2295EB337017}" type="presOf" srcId="{527F2237-A26B-41F6-8603-579755EAEDCF}" destId="{A5D7EC75-891B-461D-B379-B1B904E1C875}" srcOrd="0" destOrd="0" presId="urn:microsoft.com/office/officeart/2005/8/layout/hProcess7#1"/>
    <dgm:cxn modelId="{24EC190E-9504-4CDD-90B3-FF7C00B602E0}" type="presOf" srcId="{CC998674-DFD1-438C-91D8-8C6DAA6D63A8}" destId="{100CA032-EE5B-4ABC-8799-9C6AEC795D34}" srcOrd="1" destOrd="0" presId="urn:microsoft.com/office/officeart/2005/8/layout/hProcess7#1"/>
    <dgm:cxn modelId="{01D1592D-AAA9-4F1A-9537-CD5FC2E14005}" srcId="{527F2237-A26B-41F6-8603-579755EAEDCF}" destId="{D980392F-413A-40BC-B439-C31FC19413AB}" srcOrd="0" destOrd="0" parTransId="{C9D7DA39-DB17-431A-AAA8-2F2BD9976916}" sibTransId="{268500F6-2C0F-4153-B96A-02D8C06A7621}"/>
    <dgm:cxn modelId="{D351B939-FC79-467C-A952-6ECF724AD0E4}" srcId="{CC998674-DFD1-438C-91D8-8C6DAA6D63A8}" destId="{8A6EB5C4-3968-4136-AE6E-272A98C7E1C4}" srcOrd="0" destOrd="0" parTransId="{5970FFAE-5CB3-47C1-B078-4DF3EA22B2AB}" sibTransId="{93D93FA4-45B1-4C32-A44B-B2A90C78F1D9}"/>
    <dgm:cxn modelId="{DAC21840-8C7B-4E3D-9EDD-912105E908D4}" type="presOf" srcId="{1E9C2A83-2ACB-4D63-A8D6-F0D7981A9578}" destId="{8B07CD62-A1EF-4B2E-9B20-C6EB67952ADC}" srcOrd="0" destOrd="0" presId="urn:microsoft.com/office/officeart/2005/8/layout/hProcess7#1"/>
    <dgm:cxn modelId="{4793035D-68B0-44B8-9FE7-F91FD5852619}" srcId="{83C4A62D-44A2-4924-9C24-70E41847D92E}" destId="{1E9C2A83-2ACB-4D63-A8D6-F0D7981A9578}" srcOrd="0" destOrd="0" parTransId="{0D88FE01-9047-4EE6-92D5-076CC713456C}" sibTransId="{61A11D20-7369-4F9B-B38F-5AE09A895971}"/>
    <dgm:cxn modelId="{0AB05649-18BD-4AA5-A76E-8D7BECBFD238}" type="presOf" srcId="{D980392F-413A-40BC-B439-C31FC19413AB}" destId="{C5F5DE32-304F-4AA6-A6B9-77A2D049827F}" srcOrd="0" destOrd="0" presId="urn:microsoft.com/office/officeart/2005/8/layout/hProcess7#1"/>
    <dgm:cxn modelId="{C100BC72-64E5-4A8D-AA57-9020613DD8B9}" srcId="{527F2237-A26B-41F6-8603-579755EAEDCF}" destId="{33100B1E-4B90-411F-B8A4-3206C7D3BE59}" srcOrd="1" destOrd="0" parTransId="{2AFA5763-B988-4994-B957-582F7F2A8DB7}" sibTransId="{9507A56F-CBAB-4C1F-B0FE-F84A90E00857}"/>
    <dgm:cxn modelId="{71BC8085-2B84-4035-B76C-9EA117A7C69A}" type="presOf" srcId="{83C4A62D-44A2-4924-9C24-70E41847D92E}" destId="{D9F2EADD-1AD8-4391-A315-817B2A5FCA5A}" srcOrd="1" destOrd="0" presId="urn:microsoft.com/office/officeart/2005/8/layout/hProcess7#1"/>
    <dgm:cxn modelId="{46002693-5D3D-4A4E-8D05-22778434822F}" type="presOf" srcId="{527F2237-A26B-41F6-8603-579755EAEDCF}" destId="{462861B4-812D-473B-9E2D-01033108DC42}" srcOrd="1" destOrd="0" presId="urn:microsoft.com/office/officeart/2005/8/layout/hProcess7#1"/>
    <dgm:cxn modelId="{70A32896-7D2F-4560-A70B-F1B4191B4373}" type="presOf" srcId="{DEB75D74-EA95-410E-9AE4-6D326BD64AF9}" destId="{C921C184-A974-42D5-8403-F2D0E5BF0246}" srcOrd="0" destOrd="1" presId="urn:microsoft.com/office/officeart/2005/8/layout/hProcess7#1"/>
    <dgm:cxn modelId="{FC466997-E3E7-4F23-B422-BF3C34C31CA2}" type="presOf" srcId="{8A6EB5C4-3968-4136-AE6E-272A98C7E1C4}" destId="{C921C184-A974-42D5-8403-F2D0E5BF0246}" srcOrd="0" destOrd="0" presId="urn:microsoft.com/office/officeart/2005/8/layout/hProcess7#1"/>
    <dgm:cxn modelId="{B282DBA2-1B29-42B2-ACEC-45C5F104D058}" srcId="{CC998674-DFD1-438C-91D8-8C6DAA6D63A8}" destId="{DEB75D74-EA95-410E-9AE4-6D326BD64AF9}" srcOrd="1" destOrd="0" parTransId="{6FD2ABFD-60D9-4D66-BF9E-9062774437AD}" sibTransId="{85613671-CF57-46C4-A21E-E4279BB20406}"/>
    <dgm:cxn modelId="{F90F83B7-3C52-4E43-B3A8-00C0AE9F839E}" type="presOf" srcId="{1A340161-3829-4361-863F-69976FFBA8B1}" destId="{58E8B438-8CF6-4669-832A-D7A5FFCF0790}" srcOrd="0" destOrd="0" presId="urn:microsoft.com/office/officeart/2005/8/layout/hProcess7#1"/>
    <dgm:cxn modelId="{7FE3B1B7-FEA7-4276-9017-5301E2FA329A}" type="presOf" srcId="{83C4A62D-44A2-4924-9C24-70E41847D92E}" destId="{3C5F7F51-0B45-4327-94C8-964E34F43BE7}" srcOrd="0" destOrd="0" presId="urn:microsoft.com/office/officeart/2005/8/layout/hProcess7#1"/>
    <dgm:cxn modelId="{9C354BCF-5CC8-4EAF-B74B-18600BF7C0A4}" srcId="{1A340161-3829-4361-863F-69976FFBA8B1}" destId="{CC998674-DFD1-438C-91D8-8C6DAA6D63A8}" srcOrd="1" destOrd="0" parTransId="{F4DA7862-FA79-40E8-8754-E3C6ED54109A}" sibTransId="{747E9BE2-7106-4852-9F14-F8086C69F0B5}"/>
    <dgm:cxn modelId="{881787DB-6D9B-4125-8640-1552E25B0547}" type="presOf" srcId="{CC998674-DFD1-438C-91D8-8C6DAA6D63A8}" destId="{45E32297-C350-431C-97EB-C9F00C6D731E}" srcOrd="0" destOrd="0" presId="urn:microsoft.com/office/officeart/2005/8/layout/hProcess7#1"/>
    <dgm:cxn modelId="{1A1CA7DC-DFDA-4408-B334-B3379F08035D}" srcId="{1A340161-3829-4361-863F-69976FFBA8B1}" destId="{83C4A62D-44A2-4924-9C24-70E41847D92E}" srcOrd="0" destOrd="0" parTransId="{CE053227-1AF0-4579-8805-1014A727EB62}" sibTransId="{9DFD50CB-2CE9-480D-AC72-42C8B5908964}"/>
    <dgm:cxn modelId="{C2B0D7ED-5E70-440B-B8A3-74EE7B6E6247}" srcId="{1A340161-3829-4361-863F-69976FFBA8B1}" destId="{527F2237-A26B-41F6-8603-579755EAEDCF}" srcOrd="2" destOrd="0" parTransId="{CD43B5FA-F401-4EF3-A2C9-ECCE1449471A}" sibTransId="{B4D37737-C3F5-4AA7-9C9A-1D2475D95B10}"/>
    <dgm:cxn modelId="{06EF57F6-663A-4FB4-ACB0-94692855EC83}" type="presOf" srcId="{33100B1E-4B90-411F-B8A4-3206C7D3BE59}" destId="{C5F5DE32-304F-4AA6-A6B9-77A2D049827F}" srcOrd="0" destOrd="1" presId="urn:microsoft.com/office/officeart/2005/8/layout/hProcess7#1"/>
    <dgm:cxn modelId="{EE74F5C5-9EE1-4AB6-8508-1FC44E620F96}" type="presParOf" srcId="{58E8B438-8CF6-4669-832A-D7A5FFCF0790}" destId="{04AFB7C5-6A3B-42CB-82ED-82787F14DA5F}" srcOrd="0" destOrd="0" presId="urn:microsoft.com/office/officeart/2005/8/layout/hProcess7#1"/>
    <dgm:cxn modelId="{4EA7D56F-E177-490B-A9ED-CB6B14148581}" type="presParOf" srcId="{04AFB7C5-6A3B-42CB-82ED-82787F14DA5F}" destId="{3C5F7F51-0B45-4327-94C8-964E34F43BE7}" srcOrd="0" destOrd="0" presId="urn:microsoft.com/office/officeart/2005/8/layout/hProcess7#1"/>
    <dgm:cxn modelId="{B31287FA-6EB0-458E-A00A-4D5945FF4EC7}" type="presParOf" srcId="{04AFB7C5-6A3B-42CB-82ED-82787F14DA5F}" destId="{D9F2EADD-1AD8-4391-A315-817B2A5FCA5A}" srcOrd="1" destOrd="0" presId="urn:microsoft.com/office/officeart/2005/8/layout/hProcess7#1"/>
    <dgm:cxn modelId="{03362169-B8EF-4DFC-9D61-602C8EBA4CBE}" type="presParOf" srcId="{04AFB7C5-6A3B-42CB-82ED-82787F14DA5F}" destId="{8B07CD62-A1EF-4B2E-9B20-C6EB67952ADC}" srcOrd="2" destOrd="0" presId="urn:microsoft.com/office/officeart/2005/8/layout/hProcess7#1"/>
    <dgm:cxn modelId="{B978985E-7332-4C41-86EF-6A1CAACB3BED}" type="presParOf" srcId="{58E8B438-8CF6-4669-832A-D7A5FFCF0790}" destId="{2854DFE6-410B-473A-BD90-51687C0E2857}" srcOrd="1" destOrd="0" presId="urn:microsoft.com/office/officeart/2005/8/layout/hProcess7#1"/>
    <dgm:cxn modelId="{DD17CA08-1A6A-4920-A9DF-D65A163BC30F}" type="presParOf" srcId="{58E8B438-8CF6-4669-832A-D7A5FFCF0790}" destId="{79E4E131-EA6E-4C14-BF31-714DE48B5C45}" srcOrd="2" destOrd="0" presId="urn:microsoft.com/office/officeart/2005/8/layout/hProcess7#1"/>
    <dgm:cxn modelId="{BD776713-353E-4947-BB1A-2F6BE65A0440}" type="presParOf" srcId="{79E4E131-EA6E-4C14-BF31-714DE48B5C45}" destId="{B1B4E59C-3EF1-4EAA-AB0C-3E0C2A5E24D6}" srcOrd="0" destOrd="0" presId="urn:microsoft.com/office/officeart/2005/8/layout/hProcess7#1"/>
    <dgm:cxn modelId="{43D5BBEB-0F0C-4735-B5DE-98ADEE7FB1A1}" type="presParOf" srcId="{79E4E131-EA6E-4C14-BF31-714DE48B5C45}" destId="{49BA08A4-683D-4613-980D-C4866B284DD3}" srcOrd="1" destOrd="0" presId="urn:microsoft.com/office/officeart/2005/8/layout/hProcess7#1"/>
    <dgm:cxn modelId="{E9A8370D-2FD1-4C02-AB09-11F27AFDBA7C}" type="presParOf" srcId="{79E4E131-EA6E-4C14-BF31-714DE48B5C45}" destId="{9BD86C83-6091-42F9-8C83-6DDC0F33443A}" srcOrd="2" destOrd="0" presId="urn:microsoft.com/office/officeart/2005/8/layout/hProcess7#1"/>
    <dgm:cxn modelId="{6F314937-BF11-40F7-B35E-F2C3CF8A421B}" type="presParOf" srcId="{58E8B438-8CF6-4669-832A-D7A5FFCF0790}" destId="{228CFB27-3ED0-4138-9D30-B5CEAB6B9689}" srcOrd="3" destOrd="0" presId="urn:microsoft.com/office/officeart/2005/8/layout/hProcess7#1"/>
    <dgm:cxn modelId="{A4F4CE56-D8EB-44D1-BF5A-B7C58B7133D4}" type="presParOf" srcId="{58E8B438-8CF6-4669-832A-D7A5FFCF0790}" destId="{99C92612-73FB-4C41-97C2-70F57C737951}" srcOrd="4" destOrd="0" presId="urn:microsoft.com/office/officeart/2005/8/layout/hProcess7#1"/>
    <dgm:cxn modelId="{3FCFD9F1-E83C-4CAC-AF9E-7F3425F261B9}" type="presParOf" srcId="{99C92612-73FB-4C41-97C2-70F57C737951}" destId="{45E32297-C350-431C-97EB-C9F00C6D731E}" srcOrd="0" destOrd="0" presId="urn:microsoft.com/office/officeart/2005/8/layout/hProcess7#1"/>
    <dgm:cxn modelId="{451882D7-3834-43CE-98A9-67D948A59B64}" type="presParOf" srcId="{99C92612-73FB-4C41-97C2-70F57C737951}" destId="{100CA032-EE5B-4ABC-8799-9C6AEC795D34}" srcOrd="1" destOrd="0" presId="urn:microsoft.com/office/officeart/2005/8/layout/hProcess7#1"/>
    <dgm:cxn modelId="{2F324490-8BC9-4D2D-8D05-6C290F370921}" type="presParOf" srcId="{99C92612-73FB-4C41-97C2-70F57C737951}" destId="{C921C184-A974-42D5-8403-F2D0E5BF0246}" srcOrd="2" destOrd="0" presId="urn:microsoft.com/office/officeart/2005/8/layout/hProcess7#1"/>
    <dgm:cxn modelId="{3B966AD9-68B6-4F1C-A0B5-E4A0092BFA37}" type="presParOf" srcId="{58E8B438-8CF6-4669-832A-D7A5FFCF0790}" destId="{160135DE-C288-49B0-9056-117E2746BC2B}" srcOrd="5" destOrd="0" presId="urn:microsoft.com/office/officeart/2005/8/layout/hProcess7#1"/>
    <dgm:cxn modelId="{B52CC7C8-D524-48BB-8F90-F22A85A09C9A}" type="presParOf" srcId="{58E8B438-8CF6-4669-832A-D7A5FFCF0790}" destId="{B1518CF2-14A3-42DF-B998-CAB58848D8C1}" srcOrd="6" destOrd="0" presId="urn:microsoft.com/office/officeart/2005/8/layout/hProcess7#1"/>
    <dgm:cxn modelId="{0301A7AC-755E-45A2-9B72-266348FC45D6}" type="presParOf" srcId="{B1518CF2-14A3-42DF-B998-CAB58848D8C1}" destId="{6072E01D-5982-4ADB-8612-EF2DA3FF194B}" srcOrd="0" destOrd="0" presId="urn:microsoft.com/office/officeart/2005/8/layout/hProcess7#1"/>
    <dgm:cxn modelId="{15176C06-CF65-424D-8B7A-3EF8D9AB056B}" type="presParOf" srcId="{B1518CF2-14A3-42DF-B998-CAB58848D8C1}" destId="{77050E9C-3CE5-4F21-943E-DEFDA1F85D55}" srcOrd="1" destOrd="0" presId="urn:microsoft.com/office/officeart/2005/8/layout/hProcess7#1"/>
    <dgm:cxn modelId="{A2D57DB0-7B1E-45C4-BE9F-B94BCE4036D7}" type="presParOf" srcId="{B1518CF2-14A3-42DF-B998-CAB58848D8C1}" destId="{BB2EA09F-C476-4DED-8899-B613716415C9}" srcOrd="2" destOrd="0" presId="urn:microsoft.com/office/officeart/2005/8/layout/hProcess7#1"/>
    <dgm:cxn modelId="{21CE1625-8316-49E5-81F3-16BE7F37BB77}" type="presParOf" srcId="{58E8B438-8CF6-4669-832A-D7A5FFCF0790}" destId="{4CF2300A-3598-4210-B0F6-CB71397783A9}" srcOrd="7" destOrd="0" presId="urn:microsoft.com/office/officeart/2005/8/layout/hProcess7#1"/>
    <dgm:cxn modelId="{276B8A2B-937B-4025-B2D1-70F1392E0981}" type="presParOf" srcId="{58E8B438-8CF6-4669-832A-D7A5FFCF0790}" destId="{03C3EC80-FAEC-4EE7-8F05-A7D0862CB579}" srcOrd="8" destOrd="0" presId="urn:microsoft.com/office/officeart/2005/8/layout/hProcess7#1"/>
    <dgm:cxn modelId="{EA6A01E3-20F8-4439-AA7D-54D6E1493904}" type="presParOf" srcId="{03C3EC80-FAEC-4EE7-8F05-A7D0862CB579}" destId="{A5D7EC75-891B-461D-B379-B1B904E1C875}" srcOrd="0" destOrd="0" presId="urn:microsoft.com/office/officeart/2005/8/layout/hProcess7#1"/>
    <dgm:cxn modelId="{44F4B463-7C63-43E5-A4D0-9133B4CD9DDD}" type="presParOf" srcId="{03C3EC80-FAEC-4EE7-8F05-A7D0862CB579}" destId="{462861B4-812D-473B-9E2D-01033108DC42}" srcOrd="1" destOrd="0" presId="urn:microsoft.com/office/officeart/2005/8/layout/hProcess7#1"/>
    <dgm:cxn modelId="{1C57A92A-07FD-40F7-B9F2-5DB704C1C43C}" type="presParOf" srcId="{03C3EC80-FAEC-4EE7-8F05-A7D0862CB579}" destId="{C5F5DE32-304F-4AA6-A6B9-77A2D049827F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08EDBD-A24B-43A8-8CDC-AF290B31DF74}" type="doc">
      <dgm:prSet loTypeId="urn:microsoft.com/office/officeart/2008/layout/BendingPictureCaptionList" loCatId="picture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1064F523-13FE-4E75-A150-D004B78DCC73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底座</a:t>
          </a:r>
        </a:p>
      </dgm:t>
    </dgm:pt>
    <dgm:pt modelId="{5D1E2C86-D9BD-4152-A5A1-84DB59328DF4}" type="parTrans" cxnId="{A59D1F7D-03C0-4C3D-886F-27E2C2399EF8}">
      <dgm:prSet/>
      <dgm:spPr/>
      <dgm:t>
        <a:bodyPr/>
        <a:lstStyle/>
        <a:p>
          <a:endParaRPr lang="zh-CN" altLang="en-US"/>
        </a:p>
      </dgm:t>
    </dgm:pt>
    <dgm:pt modelId="{B518D080-1282-4555-9EC7-92DEE235BD86}" type="sibTrans" cxnId="{A59D1F7D-03C0-4C3D-886F-27E2C2399EF8}">
      <dgm:prSet/>
      <dgm:spPr/>
      <dgm:t>
        <a:bodyPr/>
        <a:lstStyle/>
        <a:p>
          <a:endParaRPr lang="zh-CN" altLang="en-US"/>
        </a:p>
      </dgm:t>
    </dgm:pt>
    <dgm:pt modelId="{21B12DB5-3E11-409A-84AD-4A921737F4C6}">
      <dgm:prSet phldrT="[文本]"/>
      <dgm:spPr/>
      <dgm:t>
        <a:bodyPr/>
        <a:lstStyle/>
        <a:p>
          <a:r>
            <a:rPr lang="zh-CN" altLang="en-US" dirty="0"/>
            <a:t>机械臂</a:t>
          </a:r>
        </a:p>
      </dgm:t>
    </dgm:pt>
    <dgm:pt modelId="{77A8CAA9-274A-4FF0-AF6B-10A44516735A}" type="parTrans" cxnId="{92A88D7F-76FF-4B89-8BA1-D9E701785899}">
      <dgm:prSet/>
      <dgm:spPr/>
      <dgm:t>
        <a:bodyPr/>
        <a:lstStyle/>
        <a:p>
          <a:endParaRPr lang="zh-CN" altLang="en-US"/>
        </a:p>
      </dgm:t>
    </dgm:pt>
    <dgm:pt modelId="{D66D52AF-350B-4A4B-BB37-D65FEE3543F9}" type="sibTrans" cxnId="{92A88D7F-76FF-4B89-8BA1-D9E701785899}">
      <dgm:prSet/>
      <dgm:spPr/>
      <dgm:t>
        <a:bodyPr/>
        <a:lstStyle/>
        <a:p>
          <a:endParaRPr lang="zh-CN" altLang="en-US"/>
        </a:p>
      </dgm:t>
    </dgm:pt>
    <dgm:pt modelId="{ACE71769-C4B1-41C0-9CCC-A17E0078145F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机械爪</a:t>
          </a:r>
          <a:endParaRPr/>
        </a:p>
      </dgm:t>
    </dgm:pt>
    <dgm:pt modelId="{B37CC04A-3272-4120-B357-AB4A93CA0B18}" type="parTrans" cxnId="{6FF45B8C-19A7-4613-B6D2-5AE70E4C644C}">
      <dgm:prSet/>
      <dgm:spPr/>
      <dgm:t>
        <a:bodyPr/>
        <a:lstStyle/>
        <a:p>
          <a:endParaRPr lang="zh-CN" altLang="en-US"/>
        </a:p>
      </dgm:t>
    </dgm:pt>
    <dgm:pt modelId="{1F2ED823-3C23-478E-97FF-E9D7F27397E5}" type="sibTrans" cxnId="{6FF45B8C-19A7-4613-B6D2-5AE70E4C644C}">
      <dgm:prSet/>
      <dgm:spPr/>
      <dgm:t>
        <a:bodyPr/>
        <a:lstStyle/>
        <a:p>
          <a:endParaRPr lang="zh-CN" altLang="en-US"/>
        </a:p>
      </dgm:t>
    </dgm:pt>
    <dgm:pt modelId="{82AA362A-EBD2-47C6-92C7-F0A54C4F94DF}" type="pres">
      <dgm:prSet presAssocID="{6B08EDBD-A24B-43A8-8CDC-AF290B31DF74}" presName="Name0" presStyleCnt="0">
        <dgm:presLayoutVars>
          <dgm:dir/>
          <dgm:resizeHandles val="exact"/>
        </dgm:presLayoutVars>
      </dgm:prSet>
      <dgm:spPr/>
    </dgm:pt>
    <dgm:pt modelId="{14CF4F72-26DA-49C0-8910-566A293D859D}" type="pres">
      <dgm:prSet presAssocID="{1064F523-13FE-4E75-A150-D004B78DCC73}" presName="composite" presStyleCnt="0"/>
      <dgm:spPr/>
    </dgm:pt>
    <dgm:pt modelId="{1AFCE642-CB93-4EB9-8781-39E280B26A23}" type="pres">
      <dgm:prSet presAssocID="{1064F523-13FE-4E75-A150-D004B78DCC73}" presName="rect1" presStyleLbl="bgImgPlace1" presStyleIdx="0" presStyleCnt="3" custLinFactNeighborX="3265" custLinFactNeighborY="-3253"/>
      <dgm:spPr>
        <a:blipFill rotWithShape="1">
          <a:blip xmlns:r="http://schemas.openxmlformats.org/officeDocument/2006/relationships" r:embed="rId1"/>
          <a:srcRect/>
          <a:stretch>
            <a:fillRect l="-26000" r="-26000"/>
          </a:stretch>
        </a:blipFill>
      </dgm:spPr>
    </dgm:pt>
    <dgm:pt modelId="{F8DD6F78-DD1B-4A7F-A55E-5C249BDF06A3}" type="pres">
      <dgm:prSet presAssocID="{1064F523-13FE-4E75-A150-D004B78DCC73}" presName="wedgeRectCallout1" presStyleLbl="node1" presStyleIdx="0" presStyleCnt="3">
        <dgm:presLayoutVars>
          <dgm:bulletEnabled val="1"/>
        </dgm:presLayoutVars>
      </dgm:prSet>
      <dgm:spPr/>
    </dgm:pt>
    <dgm:pt modelId="{042C2C13-C039-4DFC-A9B0-74E906014F59}" type="pres">
      <dgm:prSet presAssocID="{B518D080-1282-4555-9EC7-92DEE235BD86}" presName="sibTrans" presStyleCnt="0"/>
      <dgm:spPr/>
    </dgm:pt>
    <dgm:pt modelId="{91819E1B-257C-4940-9DF9-B05D2C9992B6}" type="pres">
      <dgm:prSet presAssocID="{21B12DB5-3E11-409A-84AD-4A921737F4C6}" presName="composite" presStyleCnt="0"/>
      <dgm:spPr/>
    </dgm:pt>
    <dgm:pt modelId="{66C18F72-F2BC-4FCF-9389-BE845AF41CEB}" type="pres">
      <dgm:prSet presAssocID="{21B12DB5-3E11-409A-84AD-4A921737F4C6}" presName="rect1" presStyleLbl="bgImgPlace1" presStyleIdx="1" presStyleCnt="3" custLinFactNeighborX="0" custLinFactNeighborY="-3253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  <dgm:pt modelId="{EC99A2BE-28FA-49B3-B1AA-188E50A5611F}" type="pres">
      <dgm:prSet presAssocID="{21B12DB5-3E11-409A-84AD-4A921737F4C6}" presName="wedgeRectCallout1" presStyleLbl="node1" presStyleIdx="1" presStyleCnt="3">
        <dgm:presLayoutVars>
          <dgm:bulletEnabled val="1"/>
        </dgm:presLayoutVars>
      </dgm:prSet>
      <dgm:spPr/>
    </dgm:pt>
    <dgm:pt modelId="{7375CE46-D560-46ED-BFF9-8144484A051F}" type="pres">
      <dgm:prSet presAssocID="{D66D52AF-350B-4A4B-BB37-D65FEE3543F9}" presName="sibTrans" presStyleCnt="0"/>
      <dgm:spPr/>
    </dgm:pt>
    <dgm:pt modelId="{AB951EDF-F10A-499C-A052-1172DC2BC7A4}" type="pres">
      <dgm:prSet presAssocID="{ACE71769-C4B1-41C0-9CCC-A17E0078145F}" presName="composite" presStyleCnt="0"/>
      <dgm:spPr/>
    </dgm:pt>
    <dgm:pt modelId="{6EF647F6-71DB-40DD-AD13-BD278BBC08A2}" type="pres">
      <dgm:prSet presAssocID="{ACE71769-C4B1-41C0-9CCC-A17E0078145F}" presName="rect1" presStyleLbl="bgImgPlace1" presStyleIdx="2" presStyleCnt="3" custLinFactNeighborX="-1224" custLinFactNeighborY="-3253"/>
      <dgm:spPr>
        <a:blipFill rotWithShape="1">
          <a:blip xmlns:r="http://schemas.openxmlformats.org/officeDocument/2006/relationships" r:embed="rId3"/>
          <a:srcRect/>
          <a:stretch>
            <a:fillRect t="-19000" b="-19000"/>
          </a:stretch>
        </a:blipFill>
      </dgm:spPr>
    </dgm:pt>
    <dgm:pt modelId="{0E22BADB-AAAF-488C-B977-59B6CFE2BB27}" type="pres">
      <dgm:prSet presAssocID="{ACE71769-C4B1-41C0-9CCC-A17E0078145F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16B30E7B-560E-4EB5-8CD8-B40801D109A9}" type="presOf" srcId="{21B12DB5-3E11-409A-84AD-4A921737F4C6}" destId="{EC99A2BE-28FA-49B3-B1AA-188E50A5611F}" srcOrd="0" destOrd="0" presId="urn:microsoft.com/office/officeart/2008/layout/BendingPictureCaptionList"/>
    <dgm:cxn modelId="{A59D1F7D-03C0-4C3D-886F-27E2C2399EF8}" srcId="{6B08EDBD-A24B-43A8-8CDC-AF290B31DF74}" destId="{1064F523-13FE-4E75-A150-D004B78DCC73}" srcOrd="0" destOrd="0" parTransId="{5D1E2C86-D9BD-4152-A5A1-84DB59328DF4}" sibTransId="{B518D080-1282-4555-9EC7-92DEE235BD86}"/>
    <dgm:cxn modelId="{92A88D7F-76FF-4B89-8BA1-D9E701785899}" srcId="{6B08EDBD-A24B-43A8-8CDC-AF290B31DF74}" destId="{21B12DB5-3E11-409A-84AD-4A921737F4C6}" srcOrd="1" destOrd="0" parTransId="{77A8CAA9-274A-4FF0-AF6B-10A44516735A}" sibTransId="{D66D52AF-350B-4A4B-BB37-D65FEE3543F9}"/>
    <dgm:cxn modelId="{64547080-E153-4B1B-8B48-1C5AD2E68180}" type="presOf" srcId="{6B08EDBD-A24B-43A8-8CDC-AF290B31DF74}" destId="{82AA362A-EBD2-47C6-92C7-F0A54C4F94DF}" srcOrd="0" destOrd="0" presId="urn:microsoft.com/office/officeart/2008/layout/BendingPictureCaptionList"/>
    <dgm:cxn modelId="{6FF45B8C-19A7-4613-B6D2-5AE70E4C644C}" srcId="{6B08EDBD-A24B-43A8-8CDC-AF290B31DF74}" destId="{ACE71769-C4B1-41C0-9CCC-A17E0078145F}" srcOrd="2" destOrd="0" parTransId="{B37CC04A-3272-4120-B357-AB4A93CA0B18}" sibTransId="{1F2ED823-3C23-478E-97FF-E9D7F27397E5}"/>
    <dgm:cxn modelId="{201A2ECC-D109-4ED0-A77E-3DD988B676CD}" type="presOf" srcId="{ACE71769-C4B1-41C0-9CCC-A17E0078145F}" destId="{0E22BADB-AAAF-488C-B977-59B6CFE2BB27}" srcOrd="0" destOrd="0" presId="urn:microsoft.com/office/officeart/2008/layout/BendingPictureCaptionList"/>
    <dgm:cxn modelId="{5BEA0BE4-F941-4EEF-9AB1-19F8C0D750B6}" type="presOf" srcId="{1064F523-13FE-4E75-A150-D004B78DCC73}" destId="{F8DD6F78-DD1B-4A7F-A55E-5C249BDF06A3}" srcOrd="0" destOrd="0" presId="urn:microsoft.com/office/officeart/2008/layout/BendingPictureCaptionList"/>
    <dgm:cxn modelId="{568B413C-3030-4E23-BC76-4971B66A436D}" type="presParOf" srcId="{82AA362A-EBD2-47C6-92C7-F0A54C4F94DF}" destId="{14CF4F72-26DA-49C0-8910-566A293D859D}" srcOrd="0" destOrd="0" presId="urn:microsoft.com/office/officeart/2008/layout/BendingPictureCaptionList"/>
    <dgm:cxn modelId="{679CFCC1-5A54-4FC7-8017-834A8A4C8166}" type="presParOf" srcId="{14CF4F72-26DA-49C0-8910-566A293D859D}" destId="{1AFCE642-CB93-4EB9-8781-39E280B26A23}" srcOrd="0" destOrd="0" presId="urn:microsoft.com/office/officeart/2008/layout/BendingPictureCaptionList"/>
    <dgm:cxn modelId="{B2B121ED-3E9F-4118-9B70-39F28251CA13}" type="presParOf" srcId="{14CF4F72-26DA-49C0-8910-566A293D859D}" destId="{F8DD6F78-DD1B-4A7F-A55E-5C249BDF06A3}" srcOrd="1" destOrd="0" presId="urn:microsoft.com/office/officeart/2008/layout/BendingPictureCaptionList"/>
    <dgm:cxn modelId="{D5A17B10-C9EB-4AB8-92AE-38E3618EBDF9}" type="presParOf" srcId="{82AA362A-EBD2-47C6-92C7-F0A54C4F94DF}" destId="{042C2C13-C039-4DFC-A9B0-74E906014F59}" srcOrd="1" destOrd="0" presId="urn:microsoft.com/office/officeart/2008/layout/BendingPictureCaptionList"/>
    <dgm:cxn modelId="{E9C2D3FF-B04B-4EF0-8AB1-3C26D9B8BE45}" type="presParOf" srcId="{82AA362A-EBD2-47C6-92C7-F0A54C4F94DF}" destId="{91819E1B-257C-4940-9DF9-B05D2C9992B6}" srcOrd="2" destOrd="0" presId="urn:microsoft.com/office/officeart/2008/layout/BendingPictureCaptionList"/>
    <dgm:cxn modelId="{C029A2FF-AA56-47E4-926E-074A701D478A}" type="presParOf" srcId="{91819E1B-257C-4940-9DF9-B05D2C9992B6}" destId="{66C18F72-F2BC-4FCF-9389-BE845AF41CEB}" srcOrd="0" destOrd="0" presId="urn:microsoft.com/office/officeart/2008/layout/BendingPictureCaptionList"/>
    <dgm:cxn modelId="{DC8A03F5-5BD3-4A32-8502-46DE5DDF7F04}" type="presParOf" srcId="{91819E1B-257C-4940-9DF9-B05D2C9992B6}" destId="{EC99A2BE-28FA-49B3-B1AA-188E50A5611F}" srcOrd="1" destOrd="0" presId="urn:microsoft.com/office/officeart/2008/layout/BendingPictureCaptionList"/>
    <dgm:cxn modelId="{01ED2A91-2290-4B39-BD09-7B4B9D94782D}" type="presParOf" srcId="{82AA362A-EBD2-47C6-92C7-F0A54C4F94DF}" destId="{7375CE46-D560-46ED-BFF9-8144484A051F}" srcOrd="3" destOrd="0" presId="urn:microsoft.com/office/officeart/2008/layout/BendingPictureCaptionList"/>
    <dgm:cxn modelId="{3057B0BA-FFD4-4CD4-B310-8058F3025AD4}" type="presParOf" srcId="{82AA362A-EBD2-47C6-92C7-F0A54C4F94DF}" destId="{AB951EDF-F10A-499C-A052-1172DC2BC7A4}" srcOrd="4" destOrd="0" presId="urn:microsoft.com/office/officeart/2008/layout/BendingPictureCaptionList"/>
    <dgm:cxn modelId="{7B744820-5927-41E8-9E04-13EF85615047}" type="presParOf" srcId="{AB951EDF-F10A-499C-A052-1172DC2BC7A4}" destId="{6EF647F6-71DB-40DD-AD13-BD278BBC08A2}" srcOrd="0" destOrd="0" presId="urn:microsoft.com/office/officeart/2008/layout/BendingPictureCaptionList"/>
    <dgm:cxn modelId="{1EA76219-ABB9-4775-86D7-5E16C452AD6A}" type="presParOf" srcId="{AB951EDF-F10A-499C-A052-1172DC2BC7A4}" destId="{0E22BADB-AAAF-488C-B977-59B6CFE2BB27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08EDBD-A24B-43A8-8CDC-AF290B31DF74}" type="doc">
      <dgm:prSet loTypeId="urn:microsoft.com/office/officeart/2008/layout/BendingPictureCaptionList" loCatId="picture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ACE71769-C4B1-41C0-9CCC-A17E0078145F}">
      <dgm:prSet phldrT="[文本]"/>
      <dgm:spPr/>
      <dgm:t>
        <a:bodyPr/>
        <a:lstStyle/>
        <a:p>
          <a:r>
            <a:rPr lang="zh-CN" altLang="en-US" dirty="0"/>
            <a:t>机械铲</a:t>
          </a:r>
        </a:p>
      </dgm:t>
    </dgm:pt>
    <dgm:pt modelId="{B37CC04A-3272-4120-B357-AB4A93CA0B18}" type="parTrans" cxnId="{E7627ADD-4CFE-46B2-B53A-FBBFCD8C7DB4}">
      <dgm:prSet/>
      <dgm:spPr/>
      <dgm:t>
        <a:bodyPr/>
        <a:lstStyle/>
        <a:p>
          <a:endParaRPr lang="zh-CN" altLang="en-US"/>
        </a:p>
      </dgm:t>
    </dgm:pt>
    <dgm:pt modelId="{1F2ED823-3C23-478E-97FF-E9D7F27397E5}" type="sibTrans" cxnId="{E7627ADD-4CFE-46B2-B53A-FBBFCD8C7DB4}">
      <dgm:prSet/>
      <dgm:spPr/>
      <dgm:t>
        <a:bodyPr/>
        <a:lstStyle/>
        <a:p>
          <a:endParaRPr lang="zh-CN" altLang="en-US"/>
        </a:p>
      </dgm:t>
    </dgm:pt>
    <dgm:pt modelId="{1064F523-13FE-4E75-A150-D004B78DCC73}">
      <dgm:prSet phldrT="[文本]"/>
      <dgm:spPr/>
      <dgm:t>
        <a:bodyPr/>
        <a:lstStyle/>
        <a:p>
          <a:r>
            <a:rPr lang="zh-CN" altLang="en-US" dirty="0"/>
            <a:t>小挂钩</a:t>
          </a:r>
        </a:p>
      </dgm:t>
    </dgm:pt>
    <dgm:pt modelId="{5D1E2C86-D9BD-4152-A5A1-84DB59328DF4}" type="parTrans" cxnId="{095EAF8A-6393-4B4E-8A96-172220AD5984}">
      <dgm:prSet/>
      <dgm:spPr/>
      <dgm:t>
        <a:bodyPr/>
        <a:lstStyle/>
        <a:p>
          <a:endParaRPr lang="zh-CN" altLang="en-US"/>
        </a:p>
      </dgm:t>
    </dgm:pt>
    <dgm:pt modelId="{B518D080-1282-4555-9EC7-92DEE235BD86}" type="sibTrans" cxnId="{095EAF8A-6393-4B4E-8A96-172220AD5984}">
      <dgm:prSet/>
      <dgm:spPr/>
      <dgm:t>
        <a:bodyPr/>
        <a:lstStyle/>
        <a:p>
          <a:endParaRPr lang="zh-CN" altLang="en-US"/>
        </a:p>
      </dgm:t>
    </dgm:pt>
    <dgm:pt modelId="{21B12DB5-3E11-409A-84AD-4A921737F4C6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大挂钩</a:t>
          </a:r>
          <a:endParaRPr dirty="0"/>
        </a:p>
      </dgm:t>
    </dgm:pt>
    <dgm:pt modelId="{77A8CAA9-274A-4FF0-AF6B-10A44516735A}" type="parTrans" cxnId="{D720EB91-A34C-408C-A33B-19AC352FD669}">
      <dgm:prSet/>
      <dgm:spPr/>
      <dgm:t>
        <a:bodyPr/>
        <a:lstStyle/>
        <a:p>
          <a:endParaRPr lang="zh-CN" altLang="en-US"/>
        </a:p>
      </dgm:t>
    </dgm:pt>
    <dgm:pt modelId="{D66D52AF-350B-4A4B-BB37-D65FEE3543F9}" type="sibTrans" cxnId="{D720EB91-A34C-408C-A33B-19AC352FD669}">
      <dgm:prSet/>
      <dgm:spPr/>
      <dgm:t>
        <a:bodyPr/>
        <a:lstStyle/>
        <a:p>
          <a:endParaRPr lang="zh-CN" altLang="en-US"/>
        </a:p>
      </dgm:t>
    </dgm:pt>
    <dgm:pt modelId="{DDBB982D-A1B8-4FB7-BF94-3BAE780B1F4A}">
      <dgm:prSet phldrT="[文本]" phldr="0" custT="0"/>
      <dgm:spPr/>
      <dgm:t>
        <a:bodyPr vert="horz" wrap="square"/>
        <a:lstStyle/>
        <a:p>
          <a:r>
            <a:rPr lang="zh-CN" altLang="en-US" dirty="0"/>
            <a:t>剪式升降台</a:t>
          </a:r>
          <a:endParaRPr dirty="0"/>
        </a:p>
      </dgm:t>
    </dgm:pt>
    <dgm:pt modelId="{1AB94070-B56D-47B2-A20E-4247C0F45AAB}" type="parTrans" cxnId="{E692BF71-356A-4F31-A0DA-9099FE6A2C0A}">
      <dgm:prSet/>
      <dgm:spPr/>
      <dgm:t>
        <a:bodyPr/>
        <a:lstStyle/>
        <a:p>
          <a:endParaRPr lang="zh-CN" altLang="en-US"/>
        </a:p>
      </dgm:t>
    </dgm:pt>
    <dgm:pt modelId="{DF7C70F2-DBE7-4447-885E-80057A04E76E}" type="sibTrans" cxnId="{E692BF71-356A-4F31-A0DA-9099FE6A2C0A}">
      <dgm:prSet/>
      <dgm:spPr/>
      <dgm:t>
        <a:bodyPr/>
        <a:lstStyle/>
        <a:p>
          <a:endParaRPr lang="zh-CN" altLang="en-US"/>
        </a:p>
      </dgm:t>
    </dgm:pt>
    <dgm:pt modelId="{82AA362A-EBD2-47C6-92C7-F0A54C4F94DF}" type="pres">
      <dgm:prSet presAssocID="{6B08EDBD-A24B-43A8-8CDC-AF290B31DF74}" presName="Name0" presStyleCnt="0">
        <dgm:presLayoutVars>
          <dgm:dir/>
          <dgm:resizeHandles val="exact"/>
        </dgm:presLayoutVars>
      </dgm:prSet>
      <dgm:spPr/>
    </dgm:pt>
    <dgm:pt modelId="{AB951EDF-F10A-499C-A052-1172DC2BC7A4}" type="pres">
      <dgm:prSet presAssocID="{ACE71769-C4B1-41C0-9CCC-A17E0078145F}" presName="composite" presStyleCnt="0"/>
      <dgm:spPr/>
    </dgm:pt>
    <dgm:pt modelId="{6EF647F6-71DB-40DD-AD13-BD278BBC08A2}" type="pres">
      <dgm:prSet presAssocID="{ACE71769-C4B1-41C0-9CCC-A17E0078145F}" presName="rect1" presStyleLbl="bgImgPlace1" presStyleIdx="0" presStyleCnt="4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0E22BADB-AAAF-488C-B977-59B6CFE2BB27}" type="pres">
      <dgm:prSet presAssocID="{ACE71769-C4B1-41C0-9CCC-A17E0078145F}" presName="wedgeRectCallout1" presStyleLbl="node1" presStyleIdx="0" presStyleCnt="4">
        <dgm:presLayoutVars>
          <dgm:bulletEnabled val="1"/>
        </dgm:presLayoutVars>
      </dgm:prSet>
      <dgm:spPr/>
    </dgm:pt>
    <dgm:pt modelId="{842762D6-0456-4327-BCCA-E8E85F5604B3}" type="pres">
      <dgm:prSet presAssocID="{1F2ED823-3C23-478E-97FF-E9D7F27397E5}" presName="sibTrans" presStyleCnt="0"/>
      <dgm:spPr/>
    </dgm:pt>
    <dgm:pt modelId="{14CF4F72-26DA-49C0-8910-566A293D859D}" type="pres">
      <dgm:prSet presAssocID="{1064F523-13FE-4E75-A150-D004B78DCC73}" presName="composite" presStyleCnt="0"/>
      <dgm:spPr/>
    </dgm:pt>
    <dgm:pt modelId="{1AFCE642-CB93-4EB9-8781-39E280B26A23}" type="pres">
      <dgm:prSet presAssocID="{1064F523-13FE-4E75-A150-D004B78DCC73}" presName="rect1" presStyleLbl="bgImgPlace1" presStyleIdx="1" presStyleCnt="4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F8DD6F78-DD1B-4A7F-A55E-5C249BDF06A3}" type="pres">
      <dgm:prSet presAssocID="{1064F523-13FE-4E75-A150-D004B78DCC73}" presName="wedgeRectCallout1" presStyleLbl="node1" presStyleIdx="1" presStyleCnt="4">
        <dgm:presLayoutVars>
          <dgm:bulletEnabled val="1"/>
        </dgm:presLayoutVars>
      </dgm:prSet>
      <dgm:spPr/>
    </dgm:pt>
    <dgm:pt modelId="{6AA5DD6E-F5C2-4B87-B964-37612E838F56}" type="pres">
      <dgm:prSet presAssocID="{B518D080-1282-4555-9EC7-92DEE235BD86}" presName="sibTrans" presStyleCnt="0"/>
      <dgm:spPr/>
    </dgm:pt>
    <dgm:pt modelId="{91819E1B-257C-4940-9DF9-B05D2C9992B6}" type="pres">
      <dgm:prSet presAssocID="{21B12DB5-3E11-409A-84AD-4A921737F4C6}" presName="composite" presStyleCnt="0"/>
      <dgm:spPr/>
    </dgm:pt>
    <dgm:pt modelId="{66C18F72-F2BC-4FCF-9389-BE845AF41CEB}" type="pres">
      <dgm:prSet presAssocID="{21B12DB5-3E11-409A-84AD-4A921737F4C6}" presName="rect1" presStyleLbl="bgImgPlace1" presStyleIdx="2" presStyleCnt="4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  <dgm:pt modelId="{EC99A2BE-28FA-49B3-B1AA-188E50A5611F}" type="pres">
      <dgm:prSet presAssocID="{21B12DB5-3E11-409A-84AD-4A921737F4C6}" presName="wedgeRectCallout1" presStyleLbl="node1" presStyleIdx="2" presStyleCnt="4">
        <dgm:presLayoutVars>
          <dgm:bulletEnabled val="1"/>
        </dgm:presLayoutVars>
      </dgm:prSet>
      <dgm:spPr/>
    </dgm:pt>
    <dgm:pt modelId="{60F8CC21-8DCE-47F9-84A1-ED4566DC2AB7}" type="pres">
      <dgm:prSet presAssocID="{D66D52AF-350B-4A4B-BB37-D65FEE3543F9}" presName="sibTrans" presStyleCnt="0"/>
      <dgm:spPr/>
    </dgm:pt>
    <dgm:pt modelId="{DE08D43A-B943-48C1-9254-F5241D4EB525}" type="pres">
      <dgm:prSet presAssocID="{DDBB982D-A1B8-4FB7-BF94-3BAE780B1F4A}" presName="composite" presStyleCnt="0"/>
      <dgm:spPr/>
    </dgm:pt>
    <dgm:pt modelId="{F41DD52F-2425-43E5-8947-7A811AC063C6}" type="pres">
      <dgm:prSet presAssocID="{DDBB982D-A1B8-4FB7-BF94-3BAE780B1F4A}" presName="rect1" presStyleLbl="bgImgPlace1" presStyleIdx="3" presStyleCnt="4"/>
      <dgm:spPr>
        <a:blipFill rotWithShape="1">
          <a:blip xmlns:r="http://schemas.openxmlformats.org/officeDocument/2006/relationships" r:embed="rId4"/>
          <a:srcRect/>
          <a:stretch>
            <a:fillRect t="-3000" b="-3000"/>
          </a:stretch>
        </a:blipFill>
      </dgm:spPr>
    </dgm:pt>
    <dgm:pt modelId="{6A085BCB-64B5-44E9-9593-E27E5707A974}" type="pres">
      <dgm:prSet presAssocID="{DDBB982D-A1B8-4FB7-BF94-3BAE780B1F4A}" presName="wedgeRectCallout1" presStyleLbl="node1" presStyleIdx="3" presStyleCnt="4">
        <dgm:presLayoutVars>
          <dgm:bulletEnabled val="1"/>
        </dgm:presLayoutVars>
      </dgm:prSet>
      <dgm:spPr/>
    </dgm:pt>
  </dgm:ptLst>
  <dgm:cxnLst>
    <dgm:cxn modelId="{51764715-DE1E-4588-BD18-6FF35E57840B}" type="presOf" srcId="{6B08EDBD-A24B-43A8-8CDC-AF290B31DF74}" destId="{82AA362A-EBD2-47C6-92C7-F0A54C4F94DF}" srcOrd="0" destOrd="0" presId="urn:microsoft.com/office/officeart/2008/layout/BendingPictureCaptionList"/>
    <dgm:cxn modelId="{E692BF71-356A-4F31-A0DA-9099FE6A2C0A}" srcId="{6B08EDBD-A24B-43A8-8CDC-AF290B31DF74}" destId="{DDBB982D-A1B8-4FB7-BF94-3BAE780B1F4A}" srcOrd="3" destOrd="0" parTransId="{1AB94070-B56D-47B2-A20E-4247C0F45AAB}" sibTransId="{DF7C70F2-DBE7-4447-885E-80057A04E76E}"/>
    <dgm:cxn modelId="{095EAF8A-6393-4B4E-8A96-172220AD5984}" srcId="{6B08EDBD-A24B-43A8-8CDC-AF290B31DF74}" destId="{1064F523-13FE-4E75-A150-D004B78DCC73}" srcOrd="1" destOrd="0" parTransId="{5D1E2C86-D9BD-4152-A5A1-84DB59328DF4}" sibTransId="{B518D080-1282-4555-9EC7-92DEE235BD86}"/>
    <dgm:cxn modelId="{D720EB91-A34C-408C-A33B-19AC352FD669}" srcId="{6B08EDBD-A24B-43A8-8CDC-AF290B31DF74}" destId="{21B12DB5-3E11-409A-84AD-4A921737F4C6}" srcOrd="2" destOrd="0" parTransId="{77A8CAA9-274A-4FF0-AF6B-10A44516735A}" sibTransId="{D66D52AF-350B-4A4B-BB37-D65FEE3543F9}"/>
    <dgm:cxn modelId="{8C0FAD99-A0C7-47B2-8A94-AC520CB1BC23}" type="presOf" srcId="{ACE71769-C4B1-41C0-9CCC-A17E0078145F}" destId="{0E22BADB-AAAF-488C-B977-59B6CFE2BB27}" srcOrd="0" destOrd="0" presId="urn:microsoft.com/office/officeart/2008/layout/BendingPictureCaptionList"/>
    <dgm:cxn modelId="{3EB9119F-56EC-46D4-854E-A087ECEB4530}" type="presOf" srcId="{1064F523-13FE-4E75-A150-D004B78DCC73}" destId="{F8DD6F78-DD1B-4A7F-A55E-5C249BDF06A3}" srcOrd="0" destOrd="0" presId="urn:microsoft.com/office/officeart/2008/layout/BendingPictureCaptionList"/>
    <dgm:cxn modelId="{F86948D6-F9F6-4E12-8627-7F509DFFBCAF}" type="presOf" srcId="{DDBB982D-A1B8-4FB7-BF94-3BAE780B1F4A}" destId="{6A085BCB-64B5-44E9-9593-E27E5707A974}" srcOrd="0" destOrd="0" presId="urn:microsoft.com/office/officeart/2008/layout/BendingPictureCaptionList"/>
    <dgm:cxn modelId="{E7627ADD-4CFE-46B2-B53A-FBBFCD8C7DB4}" srcId="{6B08EDBD-A24B-43A8-8CDC-AF290B31DF74}" destId="{ACE71769-C4B1-41C0-9CCC-A17E0078145F}" srcOrd="0" destOrd="0" parTransId="{B37CC04A-3272-4120-B357-AB4A93CA0B18}" sibTransId="{1F2ED823-3C23-478E-97FF-E9D7F27397E5}"/>
    <dgm:cxn modelId="{785772FD-C3DE-4AFB-A3DF-0858A95562E0}" type="presOf" srcId="{21B12DB5-3E11-409A-84AD-4A921737F4C6}" destId="{EC99A2BE-28FA-49B3-B1AA-188E50A5611F}" srcOrd="0" destOrd="0" presId="urn:microsoft.com/office/officeart/2008/layout/BendingPictureCaptionList"/>
    <dgm:cxn modelId="{73656E76-D9CC-4F25-9C56-1128C5B7CEF8}" type="presParOf" srcId="{82AA362A-EBD2-47C6-92C7-F0A54C4F94DF}" destId="{AB951EDF-F10A-499C-A052-1172DC2BC7A4}" srcOrd="0" destOrd="0" presId="urn:microsoft.com/office/officeart/2008/layout/BendingPictureCaptionList"/>
    <dgm:cxn modelId="{2718DDA3-60CB-4B5A-949B-DF7915257E42}" type="presParOf" srcId="{AB951EDF-F10A-499C-A052-1172DC2BC7A4}" destId="{6EF647F6-71DB-40DD-AD13-BD278BBC08A2}" srcOrd="0" destOrd="0" presId="urn:microsoft.com/office/officeart/2008/layout/BendingPictureCaptionList"/>
    <dgm:cxn modelId="{C8AB6ADC-F0C5-4159-9B5A-2EB1BA4CD8B1}" type="presParOf" srcId="{AB951EDF-F10A-499C-A052-1172DC2BC7A4}" destId="{0E22BADB-AAAF-488C-B977-59B6CFE2BB27}" srcOrd="1" destOrd="0" presId="urn:microsoft.com/office/officeart/2008/layout/BendingPictureCaptionList"/>
    <dgm:cxn modelId="{2587FB58-8E29-4A90-8BB0-64A615E9856E}" type="presParOf" srcId="{82AA362A-EBD2-47C6-92C7-F0A54C4F94DF}" destId="{842762D6-0456-4327-BCCA-E8E85F5604B3}" srcOrd="1" destOrd="0" presId="urn:microsoft.com/office/officeart/2008/layout/BendingPictureCaptionList"/>
    <dgm:cxn modelId="{7390DED4-80DB-44CA-9A94-EC336C106D04}" type="presParOf" srcId="{82AA362A-EBD2-47C6-92C7-F0A54C4F94DF}" destId="{14CF4F72-26DA-49C0-8910-566A293D859D}" srcOrd="2" destOrd="0" presId="urn:microsoft.com/office/officeart/2008/layout/BendingPictureCaptionList"/>
    <dgm:cxn modelId="{E1CB9247-585E-4BD3-B8D8-4225B5720C2A}" type="presParOf" srcId="{14CF4F72-26DA-49C0-8910-566A293D859D}" destId="{1AFCE642-CB93-4EB9-8781-39E280B26A23}" srcOrd="0" destOrd="0" presId="urn:microsoft.com/office/officeart/2008/layout/BendingPictureCaptionList"/>
    <dgm:cxn modelId="{5496D27D-3A4D-4C08-86AC-6041A74C27CF}" type="presParOf" srcId="{14CF4F72-26DA-49C0-8910-566A293D859D}" destId="{F8DD6F78-DD1B-4A7F-A55E-5C249BDF06A3}" srcOrd="1" destOrd="0" presId="urn:microsoft.com/office/officeart/2008/layout/BendingPictureCaptionList"/>
    <dgm:cxn modelId="{F3FEDF17-C400-4FF9-8034-0A9EEB01070A}" type="presParOf" srcId="{82AA362A-EBD2-47C6-92C7-F0A54C4F94DF}" destId="{6AA5DD6E-F5C2-4B87-B964-37612E838F56}" srcOrd="3" destOrd="0" presId="urn:microsoft.com/office/officeart/2008/layout/BendingPictureCaptionList"/>
    <dgm:cxn modelId="{5D557BCE-889D-450E-9409-5E20E22D8A30}" type="presParOf" srcId="{82AA362A-EBD2-47C6-92C7-F0A54C4F94DF}" destId="{91819E1B-257C-4940-9DF9-B05D2C9992B6}" srcOrd="4" destOrd="0" presId="urn:microsoft.com/office/officeart/2008/layout/BendingPictureCaptionList"/>
    <dgm:cxn modelId="{BBB54D3D-57A1-4ECC-A482-8BDE1BCD00A0}" type="presParOf" srcId="{91819E1B-257C-4940-9DF9-B05D2C9992B6}" destId="{66C18F72-F2BC-4FCF-9389-BE845AF41CEB}" srcOrd="0" destOrd="0" presId="urn:microsoft.com/office/officeart/2008/layout/BendingPictureCaptionList"/>
    <dgm:cxn modelId="{5187D582-A5A9-4BED-BFA8-8D94CAAD9370}" type="presParOf" srcId="{91819E1B-257C-4940-9DF9-B05D2C9992B6}" destId="{EC99A2BE-28FA-49B3-B1AA-188E50A5611F}" srcOrd="1" destOrd="0" presId="urn:microsoft.com/office/officeart/2008/layout/BendingPictureCaptionList"/>
    <dgm:cxn modelId="{F3FB8B0A-71BB-4287-8A8F-B1B392113418}" type="presParOf" srcId="{82AA362A-EBD2-47C6-92C7-F0A54C4F94DF}" destId="{60F8CC21-8DCE-47F9-84A1-ED4566DC2AB7}" srcOrd="5" destOrd="0" presId="urn:microsoft.com/office/officeart/2008/layout/BendingPictureCaptionList"/>
    <dgm:cxn modelId="{8AD6EFD6-A1AA-4ABC-8019-DB4C2160ED7D}" type="presParOf" srcId="{82AA362A-EBD2-47C6-92C7-F0A54C4F94DF}" destId="{DE08D43A-B943-48C1-9254-F5241D4EB525}" srcOrd="6" destOrd="0" presId="urn:microsoft.com/office/officeart/2008/layout/BendingPictureCaptionList"/>
    <dgm:cxn modelId="{26896106-75B5-4CA0-931C-903CF93B13A0}" type="presParOf" srcId="{DE08D43A-B943-48C1-9254-F5241D4EB525}" destId="{F41DD52F-2425-43E5-8947-7A811AC063C6}" srcOrd="0" destOrd="0" presId="urn:microsoft.com/office/officeart/2008/layout/BendingPictureCaptionList"/>
    <dgm:cxn modelId="{C452D803-41D2-48A7-835E-2B55CF27C4B8}" type="presParOf" srcId="{DE08D43A-B943-48C1-9254-F5241D4EB525}" destId="{6A085BCB-64B5-44E9-9593-E27E5707A974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4FB40-C540-42FD-851A-18080408DF63}">
      <dsp:nvSpPr>
        <dsp:cNvPr id="0" name=""/>
        <dsp:cNvSpPr/>
      </dsp:nvSpPr>
      <dsp:spPr>
        <a:xfrm>
          <a:off x="1011743" y="490404"/>
          <a:ext cx="1719049" cy="1445843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9E237-9448-42F6-86F9-0B450B867D45}">
      <dsp:nvSpPr>
        <dsp:cNvPr id="0" name=""/>
        <dsp:cNvSpPr/>
      </dsp:nvSpPr>
      <dsp:spPr bwMode="white">
        <a:xfrm>
          <a:off x="371335" y="1098211"/>
          <a:ext cx="931663" cy="931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华文彩云" panose="02010800040101010101" pitchFamily="2" charset="-122"/>
              <a:ea typeface="华文彩云" panose="02010800040101010101" pitchFamily="2" charset="-122"/>
              <a:sym typeface="+mn-ea"/>
            </a:rPr>
            <a:t>插旗</a:t>
          </a:r>
          <a:endParaRPr sz="1900" kern="1200"/>
        </a:p>
      </dsp:txBody>
      <dsp:txXfrm>
        <a:off x="371335" y="1098211"/>
        <a:ext cx="931663" cy="931663"/>
      </dsp:txXfrm>
    </dsp:sp>
    <dsp:sp modelId="{4B5A71F4-8653-4729-9A29-291FEED1266D}">
      <dsp:nvSpPr>
        <dsp:cNvPr id="0" name=""/>
        <dsp:cNvSpPr/>
      </dsp:nvSpPr>
      <dsp:spPr>
        <a:xfrm>
          <a:off x="3673146" y="490404"/>
          <a:ext cx="1719049" cy="1445843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t="-31000" b="-3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32803-6E9B-4816-B494-5BBC131764EB}">
      <dsp:nvSpPr>
        <dsp:cNvPr id="0" name=""/>
        <dsp:cNvSpPr/>
      </dsp:nvSpPr>
      <dsp:spPr bwMode="white">
        <a:xfrm>
          <a:off x="3032739" y="1098211"/>
          <a:ext cx="931663" cy="931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华文彩云" panose="02010800040101010101" pitchFamily="2" charset="-122"/>
              <a:ea typeface="华文彩云" panose="02010800040101010101" pitchFamily="2" charset="-122"/>
              <a:sym typeface="+mn-ea"/>
            </a:rPr>
            <a:t>收集</a:t>
          </a:r>
          <a:endParaRPr lang="en-US" altLang="zh-CN" sz="1900" kern="1200" dirty="0">
            <a:latin typeface="华文彩云" panose="02010800040101010101" pitchFamily="2" charset="-122"/>
            <a:ea typeface="华文彩云" panose="02010800040101010101" pitchFamily="2" charset="-122"/>
          </a:endParaRP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华文彩云" panose="02010800040101010101" pitchFamily="2" charset="-122"/>
              <a:ea typeface="华文彩云" panose="02010800040101010101" pitchFamily="2" charset="-122"/>
              <a:sym typeface="+mn-ea"/>
            </a:rPr>
            <a:t>月壤</a:t>
          </a:r>
          <a:endParaRPr sz="1900" kern="1200"/>
        </a:p>
      </dsp:txBody>
      <dsp:txXfrm>
        <a:off x="3032739" y="1098211"/>
        <a:ext cx="931663" cy="931663"/>
      </dsp:txXfrm>
    </dsp:sp>
    <dsp:sp modelId="{29A9A17D-D34B-48A7-86DE-EAAAB1D90864}">
      <dsp:nvSpPr>
        <dsp:cNvPr id="0" name=""/>
        <dsp:cNvSpPr/>
      </dsp:nvSpPr>
      <dsp:spPr>
        <a:xfrm>
          <a:off x="6334550" y="490404"/>
          <a:ext cx="1719049" cy="1445843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t="-6000" b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A6C55-1C54-42D4-A3DB-59314A34DCCE}">
      <dsp:nvSpPr>
        <dsp:cNvPr id="0" name=""/>
        <dsp:cNvSpPr/>
      </dsp:nvSpPr>
      <dsp:spPr bwMode="white">
        <a:xfrm>
          <a:off x="5694143" y="1098211"/>
          <a:ext cx="931663" cy="931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华文彩云" panose="02010800040101010101" pitchFamily="2" charset="-122"/>
              <a:ea typeface="华文彩云" panose="02010800040101010101" pitchFamily="2" charset="-122"/>
            </a:rPr>
            <a:t>拉动</a:t>
          </a:r>
          <a:endParaRPr lang="en-US" altLang="zh-CN" sz="1900" kern="1200" dirty="0">
            <a:latin typeface="华文彩云" panose="02010800040101010101" pitchFamily="2" charset="-122"/>
            <a:ea typeface="华文彩云" panose="02010800040101010101" pitchFamily="2" charset="-122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华文彩云" panose="02010800040101010101" pitchFamily="2" charset="-122"/>
              <a:ea typeface="华文彩云" panose="02010800040101010101" pitchFamily="2" charset="-122"/>
            </a:rPr>
            <a:t>把手</a:t>
          </a:r>
        </a:p>
      </dsp:txBody>
      <dsp:txXfrm>
        <a:off x="5694143" y="1098211"/>
        <a:ext cx="931663" cy="931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F7F51-0B45-4327-94C8-964E34F43BE7}">
      <dsp:nvSpPr>
        <dsp:cNvPr id="0" name=""/>
        <dsp:cNvSpPr/>
      </dsp:nvSpPr>
      <dsp:spPr bwMode="white">
        <a:xfrm>
          <a:off x="0" y="176847"/>
          <a:ext cx="1890043" cy="337903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0-60s</a:t>
          </a:r>
          <a:endParaRPr lang="zh-CN" altLang="en-US" sz="2000" kern="1200" dirty="0"/>
        </a:p>
      </dsp:txBody>
      <dsp:txXfrm rot="16200000">
        <a:off x="-1196399" y="1373247"/>
        <a:ext cx="2770808" cy="378008"/>
      </dsp:txXfrm>
    </dsp:sp>
    <dsp:sp modelId="{8B07CD62-A1EF-4B2E-9B20-C6EB67952ADC}">
      <dsp:nvSpPr>
        <dsp:cNvPr id="0" name=""/>
        <dsp:cNvSpPr/>
      </dsp:nvSpPr>
      <dsp:spPr bwMode="white">
        <a:xfrm>
          <a:off x="373698" y="176847"/>
          <a:ext cx="1408082" cy="337903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</a:t>
          </a:r>
          <a:r>
            <a:rPr lang="zh-CN" sz="1800" kern="1200" dirty="0"/>
            <a:t>号插旗车移动至插旗处，并完成尝试插旗；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</a:t>
          </a:r>
          <a:r>
            <a:rPr lang="zh-CN" sz="1800" kern="1200" dirty="0"/>
            <a:t>号收集车将小挂钩固定在三倍把手上，沿途收集月壤。</a:t>
          </a:r>
          <a:endParaRPr lang="zh-CN" altLang="en-US" sz="18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373698" y="176847"/>
        <a:ext cx="1408082" cy="3379034"/>
      </dsp:txXfrm>
    </dsp:sp>
    <dsp:sp modelId="{45E32297-C350-431C-97EB-C9F00C6D731E}">
      <dsp:nvSpPr>
        <dsp:cNvPr id="0" name=""/>
        <dsp:cNvSpPr/>
      </dsp:nvSpPr>
      <dsp:spPr bwMode="white">
        <a:xfrm>
          <a:off x="1955863" y="143896"/>
          <a:ext cx="2243730" cy="343907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60-90s</a:t>
          </a:r>
          <a:endParaRPr lang="zh-CN" altLang="en-US" sz="2000" kern="1200" dirty="0"/>
        </a:p>
      </dsp:txBody>
      <dsp:txXfrm rot="16200000">
        <a:off x="770217" y="1329542"/>
        <a:ext cx="2820037" cy="448746"/>
      </dsp:txXfrm>
    </dsp:sp>
    <dsp:sp modelId="{49BA08A4-683D-4613-980D-C4866B284DD3}">
      <dsp:nvSpPr>
        <dsp:cNvPr id="0" name=""/>
        <dsp:cNvSpPr/>
      </dsp:nvSpPr>
      <dsp:spPr>
        <a:xfrm rot="5400000">
          <a:off x="1803594" y="1889854"/>
          <a:ext cx="322843" cy="2745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1C184-A974-42D5-8403-F2D0E5BF0246}">
      <dsp:nvSpPr>
        <dsp:cNvPr id="0" name=""/>
        <dsp:cNvSpPr/>
      </dsp:nvSpPr>
      <dsp:spPr bwMode="white">
        <a:xfrm>
          <a:off x="2374656" y="143896"/>
          <a:ext cx="1671579" cy="343907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若</a:t>
          </a:r>
          <a:r>
            <a:rPr lang="en-US" sz="1800" kern="1200" dirty="0"/>
            <a:t>1</a:t>
          </a:r>
          <a:r>
            <a:rPr lang="zh-CN" sz="1800" kern="1200" dirty="0"/>
            <a:t>号插旗车插旗完成插旗，则返回，若未完，成则继续插旗；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</a:t>
          </a:r>
          <a:r>
            <a:rPr lang="zh-CN" sz="1800" kern="1200" dirty="0"/>
            <a:t>号收集车完成手头收集，通过固定的石头拉动</a:t>
          </a:r>
          <a:r>
            <a:rPr lang="en-US" sz="1800" kern="1200" dirty="0"/>
            <a:t>3</a:t>
          </a:r>
          <a:r>
            <a:rPr lang="zh-CN" sz="1800" kern="1200" dirty="0"/>
            <a:t>倍把手。</a:t>
          </a:r>
          <a:endParaRPr lang="zh-CN" altLang="en-US" sz="1800" kern="1200" dirty="0">
            <a:latin typeface="幼圆" panose="02010509060101010101" pitchFamily="49" charset="-122"/>
            <a:ea typeface="幼圆" panose="02010509060101010101" pitchFamily="49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2374656" y="143896"/>
        <a:ext cx="1671579" cy="3439070"/>
      </dsp:txXfrm>
    </dsp:sp>
    <dsp:sp modelId="{A5D7EC75-891B-461D-B379-B1B904E1C875}">
      <dsp:nvSpPr>
        <dsp:cNvPr id="0" name=""/>
        <dsp:cNvSpPr/>
      </dsp:nvSpPr>
      <dsp:spPr bwMode="white">
        <a:xfrm>
          <a:off x="4263664" y="143896"/>
          <a:ext cx="1830585" cy="345662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90-120s</a:t>
          </a:r>
          <a:endParaRPr lang="zh-CN" altLang="en-US" sz="2000" kern="1200" dirty="0"/>
        </a:p>
      </dsp:txBody>
      <dsp:txXfrm rot="16200000">
        <a:off x="3029508" y="1378053"/>
        <a:ext cx="2834430" cy="366117"/>
      </dsp:txXfrm>
    </dsp:sp>
    <dsp:sp modelId="{77050E9C-3CE5-4F21-943E-DEFDA1F85D55}">
      <dsp:nvSpPr>
        <dsp:cNvPr id="0" name=""/>
        <dsp:cNvSpPr/>
      </dsp:nvSpPr>
      <dsp:spPr>
        <a:xfrm rot="5400000">
          <a:off x="4111396" y="1889854"/>
          <a:ext cx="322843" cy="2745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5DE32-304F-4AA6-A6B9-77A2D049827F}">
      <dsp:nvSpPr>
        <dsp:cNvPr id="0" name=""/>
        <dsp:cNvSpPr/>
      </dsp:nvSpPr>
      <dsp:spPr bwMode="white">
        <a:xfrm>
          <a:off x="4629781" y="143896"/>
          <a:ext cx="1363786" cy="345662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幼圆" panose="02010509060101010101" pitchFamily="49" charset="-122"/>
              <a:ea typeface="幼圆" panose="02010509060101010101" pitchFamily="49" charset="-122"/>
            </a:rPr>
            <a:t>所有小车返回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幼圆" panose="02010509060101010101" pitchFamily="49" charset="-122"/>
              <a:ea typeface="幼圆" panose="02010509060101010101" pitchFamily="49" charset="-122"/>
            </a:rPr>
            <a:t>准备离开月球</a:t>
          </a:r>
        </a:p>
      </dsp:txBody>
      <dsp:txXfrm>
        <a:off x="4629781" y="143896"/>
        <a:ext cx="1363786" cy="34566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CE642-CB93-4EB9-8781-39E280B26A23}">
      <dsp:nvSpPr>
        <dsp:cNvPr id="0" name=""/>
        <dsp:cNvSpPr/>
      </dsp:nvSpPr>
      <dsp:spPr>
        <a:xfrm>
          <a:off x="72001" y="432052"/>
          <a:ext cx="2205244" cy="1764195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26000" r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D6F78-DD1B-4A7F-A55E-5C249BDF06A3}">
      <dsp:nvSpPr>
        <dsp:cNvPr id="0" name=""/>
        <dsp:cNvSpPr/>
      </dsp:nvSpPr>
      <dsp:spPr bwMode="white">
        <a:xfrm>
          <a:off x="198472" y="2077217"/>
          <a:ext cx="1962668" cy="61746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底座</a:t>
          </a:r>
        </a:p>
      </dsp:txBody>
      <dsp:txXfrm>
        <a:off x="198472" y="2077217"/>
        <a:ext cx="1962668" cy="617468"/>
      </dsp:txXfrm>
    </dsp:sp>
    <dsp:sp modelId="{66C18F72-F2BC-4FCF-9389-BE845AF41CEB}">
      <dsp:nvSpPr>
        <dsp:cNvPr id="0" name=""/>
        <dsp:cNvSpPr/>
      </dsp:nvSpPr>
      <dsp:spPr>
        <a:xfrm>
          <a:off x="2425769" y="432052"/>
          <a:ext cx="2205244" cy="1764195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9A2BE-28FA-49B3-B1AA-188E50A5611F}">
      <dsp:nvSpPr>
        <dsp:cNvPr id="0" name=""/>
        <dsp:cNvSpPr/>
      </dsp:nvSpPr>
      <dsp:spPr bwMode="white">
        <a:xfrm>
          <a:off x="2624241" y="2077217"/>
          <a:ext cx="1962668" cy="61746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机械臂</a:t>
          </a:r>
        </a:p>
      </dsp:txBody>
      <dsp:txXfrm>
        <a:off x="2624241" y="2077217"/>
        <a:ext cx="1962668" cy="617468"/>
      </dsp:txXfrm>
    </dsp:sp>
    <dsp:sp modelId="{6EF647F6-71DB-40DD-AD13-BD278BBC08A2}">
      <dsp:nvSpPr>
        <dsp:cNvPr id="0" name=""/>
        <dsp:cNvSpPr/>
      </dsp:nvSpPr>
      <dsp:spPr>
        <a:xfrm>
          <a:off x="4824546" y="432052"/>
          <a:ext cx="2205244" cy="1764195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t="-19000" b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2BADB-AAAF-488C-B977-59B6CFE2BB27}">
      <dsp:nvSpPr>
        <dsp:cNvPr id="0" name=""/>
        <dsp:cNvSpPr/>
      </dsp:nvSpPr>
      <dsp:spPr bwMode="white">
        <a:xfrm>
          <a:off x="5050011" y="2077217"/>
          <a:ext cx="1962668" cy="61746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机械爪</a:t>
          </a:r>
          <a:endParaRPr sz="2000" kern="1200"/>
        </a:p>
      </dsp:txBody>
      <dsp:txXfrm>
        <a:off x="5050011" y="2077217"/>
        <a:ext cx="1962668" cy="6174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647F6-71DB-40DD-AD13-BD278BBC08A2}">
      <dsp:nvSpPr>
        <dsp:cNvPr id="0" name=""/>
        <dsp:cNvSpPr/>
      </dsp:nvSpPr>
      <dsp:spPr>
        <a:xfrm>
          <a:off x="2383" y="962614"/>
          <a:ext cx="1891194" cy="1512955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2BADB-AAAF-488C-B977-59B6CFE2BB27}">
      <dsp:nvSpPr>
        <dsp:cNvPr id="0" name=""/>
        <dsp:cNvSpPr/>
      </dsp:nvSpPr>
      <dsp:spPr bwMode="white">
        <a:xfrm>
          <a:off x="172591" y="2324274"/>
          <a:ext cx="1683163" cy="52953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机械铲</a:t>
          </a:r>
        </a:p>
      </dsp:txBody>
      <dsp:txXfrm>
        <a:off x="172591" y="2324274"/>
        <a:ext cx="1683163" cy="529534"/>
      </dsp:txXfrm>
    </dsp:sp>
    <dsp:sp modelId="{1AFCE642-CB93-4EB9-8781-39E280B26A23}">
      <dsp:nvSpPr>
        <dsp:cNvPr id="0" name=""/>
        <dsp:cNvSpPr/>
      </dsp:nvSpPr>
      <dsp:spPr>
        <a:xfrm>
          <a:off x="2082697" y="962614"/>
          <a:ext cx="1891194" cy="1512955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D6F78-DD1B-4A7F-A55E-5C249BDF06A3}">
      <dsp:nvSpPr>
        <dsp:cNvPr id="0" name=""/>
        <dsp:cNvSpPr/>
      </dsp:nvSpPr>
      <dsp:spPr bwMode="white">
        <a:xfrm>
          <a:off x="2252905" y="2324274"/>
          <a:ext cx="1683163" cy="52953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小挂钩</a:t>
          </a:r>
        </a:p>
      </dsp:txBody>
      <dsp:txXfrm>
        <a:off x="2252905" y="2324274"/>
        <a:ext cx="1683163" cy="529534"/>
      </dsp:txXfrm>
    </dsp:sp>
    <dsp:sp modelId="{66C18F72-F2BC-4FCF-9389-BE845AF41CEB}">
      <dsp:nvSpPr>
        <dsp:cNvPr id="0" name=""/>
        <dsp:cNvSpPr/>
      </dsp:nvSpPr>
      <dsp:spPr>
        <a:xfrm>
          <a:off x="4163011" y="962614"/>
          <a:ext cx="1891194" cy="1512955"/>
        </a:xfrm>
        <a:prstGeom prst="rect">
          <a:avLst/>
        </a:prstGeom>
        <a:blipFill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9A2BE-28FA-49B3-B1AA-188E50A5611F}">
      <dsp:nvSpPr>
        <dsp:cNvPr id="0" name=""/>
        <dsp:cNvSpPr/>
      </dsp:nvSpPr>
      <dsp:spPr bwMode="white">
        <a:xfrm>
          <a:off x="4333219" y="2324274"/>
          <a:ext cx="1683163" cy="52953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大挂钩</a:t>
          </a:r>
          <a:endParaRPr sz="1800" kern="1200" dirty="0"/>
        </a:p>
      </dsp:txBody>
      <dsp:txXfrm>
        <a:off x="4333219" y="2324274"/>
        <a:ext cx="1683163" cy="529534"/>
      </dsp:txXfrm>
    </dsp:sp>
    <dsp:sp modelId="{F41DD52F-2425-43E5-8947-7A811AC063C6}">
      <dsp:nvSpPr>
        <dsp:cNvPr id="0" name=""/>
        <dsp:cNvSpPr/>
      </dsp:nvSpPr>
      <dsp:spPr>
        <a:xfrm>
          <a:off x="6243325" y="962614"/>
          <a:ext cx="1891194" cy="1512955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 t="-3000" b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85BCB-64B5-44E9-9593-E27E5707A974}">
      <dsp:nvSpPr>
        <dsp:cNvPr id="0" name=""/>
        <dsp:cNvSpPr/>
      </dsp:nvSpPr>
      <dsp:spPr>
        <a:xfrm>
          <a:off x="6413533" y="2324274"/>
          <a:ext cx="1683163" cy="52953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剪式升降台</a:t>
          </a:r>
          <a:endParaRPr sz="1800" kern="1200" dirty="0"/>
        </a:p>
      </dsp:txBody>
      <dsp:txXfrm>
        <a:off x="6413533" y="2324274"/>
        <a:ext cx="1683163" cy="529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parTxLTRAlign" val="r"/>
                <dgm:param type="parTxRTLAlign" val="r"/>
                <dgm:param type="txAnchorVert" val="t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l"/>
                <dgm:param type="parTxRTLAlign" val="l"/>
                <dgm:param type="txAnchorVert" val="t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89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98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3B4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/>
          <p:nvPr userDrawn="1"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497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/>
          <p:nvPr userDrawn="1"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3B4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/>
          <p:nvPr userDrawn="1"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497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/>
          <p:nvPr userDrawn="1"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3B4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/>
          <p:nvPr userDrawn="1"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363544" y="480058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497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/>
          <p:nvPr userDrawn="1"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497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/>
          <p:nvPr userDrawn="1"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3B4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/>
          <p:nvPr userDrawn="1"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2" cstate="screen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5588" cy="514508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2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notesSlide" Target="../notesSlides/notesSlide9.xml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2196752" y="843558"/>
            <a:ext cx="3946851" cy="3456384"/>
            <a:chOff x="3275856" y="1275606"/>
            <a:chExt cx="2960137" cy="2592288"/>
          </a:xfrm>
        </p:grpSpPr>
        <p:sp>
          <p:nvSpPr>
            <p:cNvPr id="34" name="矩形 33"/>
            <p:cNvSpPr/>
            <p:nvPr/>
          </p:nvSpPr>
          <p:spPr>
            <a:xfrm rot="2700000">
              <a:off x="3958996" y="1433250"/>
              <a:ext cx="2276997" cy="2276997"/>
            </a:xfrm>
            <a:prstGeom prst="rect">
              <a:avLst/>
            </a:prstGeom>
            <a:noFill/>
            <a:ln>
              <a:solidFill>
                <a:srgbClr val="3B47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2700000">
              <a:off x="3275856" y="1275606"/>
              <a:ext cx="2592288" cy="2592288"/>
            </a:xfrm>
            <a:prstGeom prst="rect">
              <a:avLst/>
            </a:prstGeom>
            <a:solidFill>
              <a:srgbClr val="3B47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2700000">
              <a:off x="3433501" y="1433252"/>
              <a:ext cx="2276997" cy="2276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2700000">
              <a:off x="3577798" y="1577552"/>
              <a:ext cx="1988400" cy="1988400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374900" y="1851025"/>
            <a:ext cx="55295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300" dirty="0">
                <a:solidFill>
                  <a:srgbClr val="3B476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Moon Shot</a:t>
            </a:r>
            <a:endParaRPr lang="zh-CN" altLang="en-US" sz="6000" b="1" spc="300" dirty="0">
              <a:solidFill>
                <a:srgbClr val="3B476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7710" y="2784783"/>
            <a:ext cx="39604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3B4761"/>
                </a:solidFill>
                <a:cs typeface="+mn-ea"/>
                <a:sym typeface="+mn-lt"/>
              </a:rPr>
              <a:t>《机器人导论》课程展示</a:t>
            </a:r>
            <a:endParaRPr lang="en-US" altLang="zh-CN" sz="2400" dirty="0">
              <a:solidFill>
                <a:srgbClr val="3B4761"/>
              </a:solidFill>
              <a:cs typeface="+mn-ea"/>
              <a:sym typeface="+mn-lt"/>
            </a:endParaRPr>
          </a:p>
          <a:p>
            <a:pPr algn="l"/>
            <a:endParaRPr lang="en-US" altLang="zh-CN" sz="1400" dirty="0">
              <a:solidFill>
                <a:srgbClr val="3B4761"/>
              </a:solidFill>
              <a:cs typeface="+mn-ea"/>
              <a:sym typeface="+mn-lt"/>
            </a:endParaRPr>
          </a:p>
          <a:p>
            <a:pPr algn="l"/>
            <a:r>
              <a:rPr lang="en-US" altLang="zh-CN" sz="1400" dirty="0">
                <a:solidFill>
                  <a:srgbClr val="3B4761"/>
                </a:solidFill>
                <a:cs typeface="+mn-ea"/>
                <a:sym typeface="+mn-lt"/>
              </a:rPr>
              <a:t>     </a:t>
            </a:r>
            <a:r>
              <a:rPr lang="zh-CN" altLang="en-US" sz="1400" dirty="0">
                <a:solidFill>
                  <a:srgbClr val="3B4761"/>
                </a:solidFill>
                <a:cs typeface="+mn-ea"/>
                <a:sym typeface="+mn-lt"/>
              </a:rPr>
              <a:t>汇报人：张祎程</a:t>
            </a:r>
          </a:p>
        </p:txBody>
      </p:sp>
      <p:sp>
        <p:nvSpPr>
          <p:cNvPr id="40" name="graduation-cap_16905"/>
          <p:cNvSpPr>
            <a:spLocks noChangeAspect="1"/>
          </p:cNvSpPr>
          <p:nvPr/>
        </p:nvSpPr>
        <p:spPr bwMode="auto">
          <a:xfrm>
            <a:off x="-252536" y="2139702"/>
            <a:ext cx="1410547" cy="843631"/>
          </a:xfrm>
          <a:custGeom>
            <a:avLst/>
            <a:gdLst>
              <a:gd name="connsiteX0" fmla="*/ 82550 w 331788"/>
              <a:gd name="connsiteY0" fmla="*/ 117475 h 198438"/>
              <a:gd name="connsiteX1" fmla="*/ 165100 w 331788"/>
              <a:gd name="connsiteY1" fmla="*/ 157163 h 198438"/>
              <a:gd name="connsiteX2" fmla="*/ 247650 w 331788"/>
              <a:gd name="connsiteY2" fmla="*/ 117475 h 198438"/>
              <a:gd name="connsiteX3" fmla="*/ 247650 w 331788"/>
              <a:gd name="connsiteY3" fmla="*/ 157163 h 198438"/>
              <a:gd name="connsiteX4" fmla="*/ 165100 w 331788"/>
              <a:gd name="connsiteY4" fmla="*/ 198438 h 198438"/>
              <a:gd name="connsiteX5" fmla="*/ 82550 w 331788"/>
              <a:gd name="connsiteY5" fmla="*/ 157163 h 198438"/>
              <a:gd name="connsiteX6" fmla="*/ 20638 w 331788"/>
              <a:gd name="connsiteY6" fmla="*/ 82550 h 198438"/>
              <a:gd name="connsiteX7" fmla="*/ 24606 w 331788"/>
              <a:gd name="connsiteY7" fmla="*/ 86447 h 198438"/>
              <a:gd name="connsiteX8" fmla="*/ 24606 w 331788"/>
              <a:gd name="connsiteY8" fmla="*/ 150091 h 198438"/>
              <a:gd name="connsiteX9" fmla="*/ 28575 w 331788"/>
              <a:gd name="connsiteY9" fmla="*/ 157885 h 198438"/>
              <a:gd name="connsiteX10" fmla="*/ 24606 w 331788"/>
              <a:gd name="connsiteY10" fmla="*/ 164379 h 198438"/>
              <a:gd name="connsiteX11" fmla="*/ 24606 w 331788"/>
              <a:gd name="connsiteY11" fmla="*/ 178667 h 198438"/>
              <a:gd name="connsiteX12" fmla="*/ 20638 w 331788"/>
              <a:gd name="connsiteY12" fmla="*/ 182563 h 198438"/>
              <a:gd name="connsiteX13" fmla="*/ 16669 w 331788"/>
              <a:gd name="connsiteY13" fmla="*/ 178667 h 198438"/>
              <a:gd name="connsiteX14" fmla="*/ 16669 w 331788"/>
              <a:gd name="connsiteY14" fmla="*/ 164379 h 198438"/>
              <a:gd name="connsiteX15" fmla="*/ 12700 w 331788"/>
              <a:gd name="connsiteY15" fmla="*/ 157885 h 198438"/>
              <a:gd name="connsiteX16" fmla="*/ 16669 w 331788"/>
              <a:gd name="connsiteY16" fmla="*/ 150091 h 198438"/>
              <a:gd name="connsiteX17" fmla="*/ 16669 w 331788"/>
              <a:gd name="connsiteY17" fmla="*/ 86447 h 198438"/>
              <a:gd name="connsiteX18" fmla="*/ 20638 w 331788"/>
              <a:gd name="connsiteY18" fmla="*/ 82550 h 198438"/>
              <a:gd name="connsiteX19" fmla="*/ 165100 w 331788"/>
              <a:gd name="connsiteY19" fmla="*/ 58738 h 198438"/>
              <a:gd name="connsiteX20" fmla="*/ 152400 w 331788"/>
              <a:gd name="connsiteY20" fmla="*/ 66676 h 198438"/>
              <a:gd name="connsiteX21" fmla="*/ 165100 w 331788"/>
              <a:gd name="connsiteY21" fmla="*/ 74614 h 198438"/>
              <a:gd name="connsiteX22" fmla="*/ 177800 w 331788"/>
              <a:gd name="connsiteY22" fmla="*/ 66676 h 198438"/>
              <a:gd name="connsiteX23" fmla="*/ 165100 w 331788"/>
              <a:gd name="connsiteY23" fmla="*/ 58738 h 198438"/>
              <a:gd name="connsiteX24" fmla="*/ 165100 w 331788"/>
              <a:gd name="connsiteY24" fmla="*/ 0 h 198438"/>
              <a:gd name="connsiteX25" fmla="*/ 331788 w 331788"/>
              <a:gd name="connsiteY25" fmla="*/ 66675 h 198438"/>
              <a:gd name="connsiteX26" fmla="*/ 165100 w 331788"/>
              <a:gd name="connsiteY26" fmla="*/ 149225 h 198438"/>
              <a:gd name="connsiteX27" fmla="*/ 0 w 331788"/>
              <a:gd name="connsiteY27" fmla="*/ 66675 h 19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1788" h="198438">
                <a:moveTo>
                  <a:pt x="82550" y="117475"/>
                </a:moveTo>
                <a:lnTo>
                  <a:pt x="165100" y="157163"/>
                </a:lnTo>
                <a:lnTo>
                  <a:pt x="247650" y="117475"/>
                </a:lnTo>
                <a:lnTo>
                  <a:pt x="247650" y="157163"/>
                </a:lnTo>
                <a:lnTo>
                  <a:pt x="165100" y="198438"/>
                </a:lnTo>
                <a:lnTo>
                  <a:pt x="82550" y="157163"/>
                </a:lnTo>
                <a:close/>
                <a:moveTo>
                  <a:pt x="20638" y="82550"/>
                </a:moveTo>
                <a:cubicBezTo>
                  <a:pt x="23283" y="82550"/>
                  <a:pt x="24606" y="85148"/>
                  <a:pt x="24606" y="86447"/>
                </a:cubicBezTo>
                <a:cubicBezTo>
                  <a:pt x="24606" y="86447"/>
                  <a:pt x="24606" y="86447"/>
                  <a:pt x="24606" y="150091"/>
                </a:cubicBezTo>
                <a:cubicBezTo>
                  <a:pt x="27252" y="151390"/>
                  <a:pt x="28575" y="153988"/>
                  <a:pt x="28575" y="157885"/>
                </a:cubicBezTo>
                <a:cubicBezTo>
                  <a:pt x="28575" y="160482"/>
                  <a:pt x="27252" y="163080"/>
                  <a:pt x="24606" y="164379"/>
                </a:cubicBezTo>
                <a:cubicBezTo>
                  <a:pt x="24606" y="164379"/>
                  <a:pt x="24606" y="164379"/>
                  <a:pt x="24606" y="178667"/>
                </a:cubicBezTo>
                <a:cubicBezTo>
                  <a:pt x="24606" y="181264"/>
                  <a:pt x="23283" y="182563"/>
                  <a:pt x="20638" y="182563"/>
                </a:cubicBezTo>
                <a:cubicBezTo>
                  <a:pt x="17992" y="182563"/>
                  <a:pt x="16669" y="181264"/>
                  <a:pt x="16669" y="178667"/>
                </a:cubicBezTo>
                <a:cubicBezTo>
                  <a:pt x="16669" y="178667"/>
                  <a:pt x="16669" y="178667"/>
                  <a:pt x="16669" y="164379"/>
                </a:cubicBezTo>
                <a:cubicBezTo>
                  <a:pt x="14023" y="163080"/>
                  <a:pt x="12700" y="160482"/>
                  <a:pt x="12700" y="157885"/>
                </a:cubicBezTo>
                <a:cubicBezTo>
                  <a:pt x="12700" y="153988"/>
                  <a:pt x="14023" y="151390"/>
                  <a:pt x="16669" y="150091"/>
                </a:cubicBezTo>
                <a:cubicBezTo>
                  <a:pt x="16669" y="150091"/>
                  <a:pt x="16669" y="150091"/>
                  <a:pt x="16669" y="86447"/>
                </a:cubicBezTo>
                <a:cubicBezTo>
                  <a:pt x="16669" y="85148"/>
                  <a:pt x="17992" y="82550"/>
                  <a:pt x="20638" y="82550"/>
                </a:cubicBezTo>
                <a:close/>
                <a:moveTo>
                  <a:pt x="165100" y="58738"/>
                </a:moveTo>
                <a:cubicBezTo>
                  <a:pt x="158086" y="58738"/>
                  <a:pt x="152400" y="62292"/>
                  <a:pt x="152400" y="66676"/>
                </a:cubicBezTo>
                <a:cubicBezTo>
                  <a:pt x="152400" y="71060"/>
                  <a:pt x="158086" y="74614"/>
                  <a:pt x="165100" y="74614"/>
                </a:cubicBezTo>
                <a:cubicBezTo>
                  <a:pt x="172114" y="74614"/>
                  <a:pt x="177800" y="71060"/>
                  <a:pt x="177800" y="66676"/>
                </a:cubicBezTo>
                <a:cubicBezTo>
                  <a:pt x="177800" y="62292"/>
                  <a:pt x="172114" y="58738"/>
                  <a:pt x="165100" y="58738"/>
                </a:cubicBezTo>
                <a:close/>
                <a:moveTo>
                  <a:pt x="165100" y="0"/>
                </a:moveTo>
                <a:lnTo>
                  <a:pt x="331788" y="66675"/>
                </a:lnTo>
                <a:lnTo>
                  <a:pt x="165100" y="149225"/>
                </a:lnTo>
                <a:lnTo>
                  <a:pt x="0" y="66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64487" y="-104726"/>
            <a:ext cx="3456385" cy="3456384"/>
            <a:chOff x="8035401" y="965799"/>
            <a:chExt cx="3456385" cy="3456384"/>
          </a:xfrm>
        </p:grpSpPr>
        <p:sp>
          <p:nvSpPr>
            <p:cNvPr id="17" name="矩形 16"/>
            <p:cNvSpPr/>
            <p:nvPr/>
          </p:nvSpPr>
          <p:spPr>
            <a:xfrm rot="2700000">
              <a:off x="8035402" y="965798"/>
              <a:ext cx="3456384" cy="3456385"/>
            </a:xfrm>
            <a:prstGeom prst="rect">
              <a:avLst/>
            </a:prstGeom>
            <a:solidFill>
              <a:srgbClr val="D7866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2700000">
              <a:off x="8245595" y="1175993"/>
              <a:ext cx="3035996" cy="3035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2700000">
              <a:off x="8437991" y="1368393"/>
              <a:ext cx="2651200" cy="2651201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036495" y="2017134"/>
            <a:ext cx="3456385" cy="3456384"/>
            <a:chOff x="8035401" y="965799"/>
            <a:chExt cx="3456385" cy="3456384"/>
          </a:xfrm>
        </p:grpSpPr>
        <p:sp>
          <p:nvSpPr>
            <p:cNvPr id="24" name="矩形 23"/>
            <p:cNvSpPr/>
            <p:nvPr/>
          </p:nvSpPr>
          <p:spPr>
            <a:xfrm rot="2700000">
              <a:off x="8035402" y="965798"/>
              <a:ext cx="3456384" cy="3456385"/>
            </a:xfrm>
            <a:prstGeom prst="rect">
              <a:avLst/>
            </a:prstGeom>
            <a:solidFill>
              <a:srgbClr val="D7866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2700000">
              <a:off x="8245595" y="1175993"/>
              <a:ext cx="3035996" cy="3035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2700000">
              <a:off x="8437991" y="1368393"/>
              <a:ext cx="2651200" cy="2651201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031665" y="373034"/>
            <a:ext cx="2396319" cy="764610"/>
            <a:chOff x="3302807" y="1034911"/>
            <a:chExt cx="2457878" cy="799669"/>
          </a:xfrm>
          <a:solidFill>
            <a:srgbClr val="3B4761"/>
          </a:solidFill>
        </p:grpSpPr>
        <p:sp>
          <p:nvSpPr>
            <p:cNvPr id="103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04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05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06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07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08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09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10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11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12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13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14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15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16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17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18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19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20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21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22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23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24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25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26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27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28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29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30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31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32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33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34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35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36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37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38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39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40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41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42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43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44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45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46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47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48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49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50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51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52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53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54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55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56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57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58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59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60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61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62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63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64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65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66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67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68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69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70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210912" y="3428639"/>
            <a:ext cx="1109741" cy="13696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◇张祎程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◇谌梓轩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◇宋宏宇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◇曾天扬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◇张龙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64664" y="340008"/>
            <a:ext cx="2066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6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号收集车整体设计</a:t>
            </a:r>
          </a:p>
        </p:txBody>
      </p:sp>
      <p:pic>
        <p:nvPicPr>
          <p:cNvPr id="4" name="图片 3" descr="微信图片_202304071845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712" y="1178208"/>
            <a:ext cx="4420288" cy="31220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013" y="1223416"/>
            <a:ext cx="348361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收集车负责收集与拉动把手，使用小挂钩拉与把手连接，移动至固定石头的沿途使用机械铲将石头置入收纳箱体进行储存，返回登月舱释放石头，在固定石头处使用大挂钩绕石头固定，使用收绳装置收绳收紧并拉动把手，最后返回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在关键材料方面，小车共使用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个舵机，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对车轮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号舵机为小车提供动力</a:t>
            </a:r>
            <a:endParaRPr lang="en-US" alt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号舵机主要用于调整小车前进方向</a:t>
            </a:r>
            <a:endParaRPr lang="en-US" alt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号舵机用于控制剪式升降台的升降动作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号舵机主要用于调整机械臂高度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号舵机控制铲斗的翻转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号舵机主要用于拉伸绳索，拉动三倍</a:t>
            </a: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6E5070-47D5-3435-2260-24AA95B25808}"/>
              </a:ext>
            </a:extLst>
          </p:cNvPr>
          <p:cNvSpPr/>
          <p:nvPr/>
        </p:nvSpPr>
        <p:spPr>
          <a:xfrm>
            <a:off x="4644008" y="2431439"/>
            <a:ext cx="2840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B9DE08-07BD-BD4E-51CF-DB67B772F5E4}"/>
              </a:ext>
            </a:extLst>
          </p:cNvPr>
          <p:cNvSpPr/>
          <p:nvPr/>
        </p:nvSpPr>
        <p:spPr>
          <a:xfrm>
            <a:off x="6957668" y="1708631"/>
            <a:ext cx="2840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C8DF76-7FDF-47C5-9C66-70489A244D28}"/>
              </a:ext>
            </a:extLst>
          </p:cNvPr>
          <p:cNvSpPr/>
          <p:nvPr/>
        </p:nvSpPr>
        <p:spPr>
          <a:xfrm>
            <a:off x="5940152" y="2016408"/>
            <a:ext cx="2840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69D85F-8111-A474-C10B-C39F4FA7F485}"/>
              </a:ext>
            </a:extLst>
          </p:cNvPr>
          <p:cNvSpPr/>
          <p:nvPr/>
        </p:nvSpPr>
        <p:spPr>
          <a:xfrm>
            <a:off x="5049260" y="3147814"/>
            <a:ext cx="2840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B7AF68-3569-5377-245D-FD2612A0580C}"/>
              </a:ext>
            </a:extLst>
          </p:cNvPr>
          <p:cNvSpPr/>
          <p:nvPr/>
        </p:nvSpPr>
        <p:spPr>
          <a:xfrm>
            <a:off x="6012160" y="3379117"/>
            <a:ext cx="2840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3C7836-C1FC-8A1D-7E6D-326FD4C97683}"/>
              </a:ext>
            </a:extLst>
          </p:cNvPr>
          <p:cNvSpPr/>
          <p:nvPr/>
        </p:nvSpPr>
        <p:spPr>
          <a:xfrm>
            <a:off x="5347083" y="3965292"/>
            <a:ext cx="2840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5"/>
          <p:cNvSpPr txBox="1">
            <a:spLocks noChangeArrowheads="1"/>
          </p:cNvSpPr>
          <p:nvPr/>
        </p:nvSpPr>
        <p:spPr bwMode="auto">
          <a:xfrm>
            <a:off x="467544" y="483518"/>
            <a:ext cx="2066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关键零部件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275916925"/>
              </p:ext>
            </p:extLst>
          </p:nvPr>
        </p:nvGraphicFramePr>
        <p:xfrm>
          <a:off x="467544" y="483518"/>
          <a:ext cx="8136904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3528" y="411510"/>
            <a:ext cx="410445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二号小车收集石头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8F603E-071A-4FFA-349D-8E1E3C558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387604"/>
            <a:ext cx="2095586" cy="15402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F0C39E-4650-E153-2CF7-D5BB0AFE6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113" y="1387604"/>
            <a:ext cx="1752103" cy="15402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BF7F7A-4D4C-F591-C542-954BE5703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064" y="1387604"/>
            <a:ext cx="1745982" cy="161092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AD027D66-46F9-49BF-7A4D-2A68AFF32A54}"/>
              </a:ext>
            </a:extLst>
          </p:cNvPr>
          <p:cNvSpPr/>
          <p:nvPr/>
        </p:nvSpPr>
        <p:spPr>
          <a:xfrm>
            <a:off x="2979035" y="2056130"/>
            <a:ext cx="43307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55CA5C5-60A5-6585-962D-F9C54B3030E3}"/>
              </a:ext>
            </a:extLst>
          </p:cNvPr>
          <p:cNvSpPr/>
          <p:nvPr/>
        </p:nvSpPr>
        <p:spPr>
          <a:xfrm>
            <a:off x="5714105" y="2056130"/>
            <a:ext cx="43307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51BCDC-28F9-6018-3B04-48AD08D2BF6F}"/>
              </a:ext>
            </a:extLst>
          </p:cNvPr>
          <p:cNvSpPr txBox="1"/>
          <p:nvPr/>
        </p:nvSpPr>
        <p:spPr>
          <a:xfrm>
            <a:off x="611560" y="3065750"/>
            <a:ext cx="2095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号舵机，将铲斗贴向地面</a:t>
            </a:r>
            <a:endParaRPr lang="en-US" altLang="zh-CN" sz="16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利用铲斗将石头推向一边的墙体</a:t>
            </a:r>
            <a:endParaRPr lang="en-US" altLang="zh-CN" sz="16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启动</a:t>
            </a:r>
            <a:r>
              <a:rPr lang="en-US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号舵机，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控制舵机将铲斗向上翻，铲起石头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8740C4-2ABF-0933-8594-6F2DB340A5F3}"/>
              </a:ext>
            </a:extLst>
          </p:cNvPr>
          <p:cNvSpPr txBox="1"/>
          <p:nvPr/>
        </p:nvSpPr>
        <p:spPr>
          <a:xfrm>
            <a:off x="3447913" y="3065750"/>
            <a:ext cx="2095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控制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号舵机，</a:t>
            </a:r>
            <a:r>
              <a:rPr lang="zh-CN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将铲斗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机械臂</a:t>
            </a:r>
            <a:r>
              <a:rPr lang="zh-CN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向上翻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转至最高点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同时利用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号舵机，控制铲斗保持水平，保证，石头不会掉落</a:t>
            </a:r>
            <a:r>
              <a:rPr lang="zh-CN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铲起石头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9A0A48-9F0C-2B9D-A156-CFB791D5336E}"/>
              </a:ext>
            </a:extLst>
          </p:cNvPr>
          <p:cNvSpPr txBox="1"/>
          <p:nvPr/>
        </p:nvSpPr>
        <p:spPr>
          <a:xfrm>
            <a:off x="5930640" y="3065750"/>
            <a:ext cx="2095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控制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号舵机，将升降台提升至最高点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控制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号舵机，将铲斗向收集箱倾斜，将石头送入收集相中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5B96FC-F108-2736-71B9-F351F3600541}"/>
              </a:ext>
            </a:extLst>
          </p:cNvPr>
          <p:cNvSpPr/>
          <p:nvPr/>
        </p:nvSpPr>
        <p:spPr>
          <a:xfrm>
            <a:off x="1763688" y="2259330"/>
            <a:ext cx="2840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E8166B-7452-A35A-B3CF-357ECA8CE4BB}"/>
              </a:ext>
            </a:extLst>
          </p:cNvPr>
          <p:cNvSpPr/>
          <p:nvPr/>
        </p:nvSpPr>
        <p:spPr>
          <a:xfrm>
            <a:off x="1449444" y="1779662"/>
            <a:ext cx="2840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78DE44-C6E0-F08F-B1E9-10C331FD5FC0}"/>
              </a:ext>
            </a:extLst>
          </p:cNvPr>
          <p:cNvSpPr/>
          <p:nvPr/>
        </p:nvSpPr>
        <p:spPr>
          <a:xfrm>
            <a:off x="820230" y="2126809"/>
            <a:ext cx="2840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478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3528" y="411510"/>
            <a:ext cx="410445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二号小车拉动三倍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AD027D66-46F9-49BF-7A4D-2A68AFF32A54}"/>
              </a:ext>
            </a:extLst>
          </p:cNvPr>
          <p:cNvSpPr/>
          <p:nvPr/>
        </p:nvSpPr>
        <p:spPr>
          <a:xfrm>
            <a:off x="1770335" y="1954530"/>
            <a:ext cx="43307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51BCDC-28F9-6018-3B04-48AD08D2BF6F}"/>
              </a:ext>
            </a:extLst>
          </p:cNvPr>
          <p:cNvSpPr txBox="1"/>
          <p:nvPr/>
        </p:nvSpPr>
        <p:spPr>
          <a:xfrm>
            <a:off x="244397" y="2905790"/>
            <a:ext cx="1525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出发前在紧靠三倍把手的位置提升升降平台，至高于三倍把手</a:t>
            </a:r>
            <a:endParaRPr lang="en-US" altLang="zh-CN" sz="12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让小车后退适当距离，使小挂钩恰好处于三倍把手上方靠后的位置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8740C4-2ABF-0933-8594-6F2DB340A5F3}"/>
              </a:ext>
            </a:extLst>
          </p:cNvPr>
          <p:cNvSpPr txBox="1"/>
          <p:nvPr/>
        </p:nvSpPr>
        <p:spPr>
          <a:xfrm>
            <a:off x="2277521" y="2905790"/>
            <a:ext cx="146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下降升降平台，使小挂钩恰好勾住三倍把手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9A0A48-9F0C-2B9D-A156-CFB791D5336E}"/>
              </a:ext>
            </a:extLst>
          </p:cNvPr>
          <p:cNvSpPr txBox="1"/>
          <p:nvPr/>
        </p:nvSpPr>
        <p:spPr>
          <a:xfrm>
            <a:off x="4205058" y="2985771"/>
            <a:ext cx="193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小车前进，此时与它相连的绳索的舵机并不启动，在小车移动时会放出绳索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BD07C7-5446-A83B-F33F-BC7F16ABC7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65" t="14370" r="21425" b="5386"/>
          <a:stretch/>
        </p:blipFill>
        <p:spPr>
          <a:xfrm>
            <a:off x="244398" y="1421735"/>
            <a:ext cx="1445422" cy="13120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F3C44B-B821-45A7-0526-CCAB8CB2BE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616" t="9496" r="23604" b="2726"/>
          <a:stretch/>
        </p:blipFill>
        <p:spPr>
          <a:xfrm>
            <a:off x="2277521" y="1386778"/>
            <a:ext cx="1445422" cy="13387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2F08FB2-EA22-D3C6-A6B7-45BF908A8C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51" b="1491"/>
          <a:stretch/>
        </p:blipFill>
        <p:spPr>
          <a:xfrm>
            <a:off x="4205058" y="1439544"/>
            <a:ext cx="1938918" cy="12942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710B5C4-6D92-7941-50BD-96F1B3D12E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139" b="-7834"/>
          <a:stretch/>
        </p:blipFill>
        <p:spPr>
          <a:xfrm>
            <a:off x="6472790" y="1439544"/>
            <a:ext cx="2671210" cy="1312030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2EA9D97A-40AA-FBD8-E9BE-374E539339AE}"/>
              </a:ext>
            </a:extLst>
          </p:cNvPr>
          <p:cNvSpPr/>
          <p:nvPr/>
        </p:nvSpPr>
        <p:spPr>
          <a:xfrm>
            <a:off x="3738887" y="2017144"/>
            <a:ext cx="43307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80914D1C-0B79-4DCE-F159-A6B787C3FB2A}"/>
              </a:ext>
            </a:extLst>
          </p:cNvPr>
          <p:cNvSpPr/>
          <p:nvPr/>
        </p:nvSpPr>
        <p:spPr>
          <a:xfrm>
            <a:off x="6091848" y="1955158"/>
            <a:ext cx="43307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D8EB6BC-47C3-AA41-3F4D-53363D86A82F}"/>
              </a:ext>
            </a:extLst>
          </p:cNvPr>
          <p:cNvSpPr txBox="1"/>
          <p:nvPr/>
        </p:nvSpPr>
        <p:spPr>
          <a:xfrm>
            <a:off x="6472790" y="2905790"/>
            <a:ext cx="2344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最后小车转向，并在靠近固定的石头附近倒车，操控小车使大挂钩卡住固定的石头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启动舵机，拉动绳索，拉动三倍把手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92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980728" y="843558"/>
            <a:ext cx="3946851" cy="3456384"/>
            <a:chOff x="3275856" y="1275606"/>
            <a:chExt cx="2960137" cy="2592288"/>
          </a:xfrm>
        </p:grpSpPr>
        <p:sp>
          <p:nvSpPr>
            <p:cNvPr id="34" name="矩形 33"/>
            <p:cNvSpPr/>
            <p:nvPr/>
          </p:nvSpPr>
          <p:spPr>
            <a:xfrm rot="2700000">
              <a:off x="3958996" y="1433250"/>
              <a:ext cx="2276997" cy="2276997"/>
            </a:xfrm>
            <a:prstGeom prst="rect">
              <a:avLst/>
            </a:prstGeom>
            <a:noFill/>
            <a:ln>
              <a:solidFill>
                <a:srgbClr val="3B47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2700000">
              <a:off x="3275856" y="1275606"/>
              <a:ext cx="2592288" cy="2592288"/>
            </a:xfrm>
            <a:prstGeom prst="rect">
              <a:avLst/>
            </a:prstGeom>
            <a:solidFill>
              <a:srgbClr val="3B47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2700000">
              <a:off x="3433501" y="1433252"/>
              <a:ext cx="2276997" cy="2276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2700000">
              <a:off x="3577798" y="1577552"/>
              <a:ext cx="1988400" cy="1988400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065780" y="1685290"/>
            <a:ext cx="4631690" cy="14490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defRPr/>
            </a:pPr>
            <a:r>
              <a:rPr lang="zh-CN" altLang="en-US" sz="8000" spc="300" dirty="0">
                <a:solidFill>
                  <a:srgbClr val="3B476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感谢聆听！</a:t>
            </a:r>
          </a:p>
        </p:txBody>
      </p:sp>
      <p:sp>
        <p:nvSpPr>
          <p:cNvPr id="40" name="graduation-cap_16905"/>
          <p:cNvSpPr>
            <a:spLocks noChangeAspect="1"/>
          </p:cNvSpPr>
          <p:nvPr/>
        </p:nvSpPr>
        <p:spPr bwMode="auto">
          <a:xfrm>
            <a:off x="-36512" y="2139702"/>
            <a:ext cx="1410547" cy="843631"/>
          </a:xfrm>
          <a:custGeom>
            <a:avLst/>
            <a:gdLst>
              <a:gd name="connsiteX0" fmla="*/ 82550 w 331788"/>
              <a:gd name="connsiteY0" fmla="*/ 117475 h 198438"/>
              <a:gd name="connsiteX1" fmla="*/ 165100 w 331788"/>
              <a:gd name="connsiteY1" fmla="*/ 157163 h 198438"/>
              <a:gd name="connsiteX2" fmla="*/ 247650 w 331788"/>
              <a:gd name="connsiteY2" fmla="*/ 117475 h 198438"/>
              <a:gd name="connsiteX3" fmla="*/ 247650 w 331788"/>
              <a:gd name="connsiteY3" fmla="*/ 157163 h 198438"/>
              <a:gd name="connsiteX4" fmla="*/ 165100 w 331788"/>
              <a:gd name="connsiteY4" fmla="*/ 198438 h 198438"/>
              <a:gd name="connsiteX5" fmla="*/ 82550 w 331788"/>
              <a:gd name="connsiteY5" fmla="*/ 157163 h 198438"/>
              <a:gd name="connsiteX6" fmla="*/ 20638 w 331788"/>
              <a:gd name="connsiteY6" fmla="*/ 82550 h 198438"/>
              <a:gd name="connsiteX7" fmla="*/ 24606 w 331788"/>
              <a:gd name="connsiteY7" fmla="*/ 86447 h 198438"/>
              <a:gd name="connsiteX8" fmla="*/ 24606 w 331788"/>
              <a:gd name="connsiteY8" fmla="*/ 150091 h 198438"/>
              <a:gd name="connsiteX9" fmla="*/ 28575 w 331788"/>
              <a:gd name="connsiteY9" fmla="*/ 157885 h 198438"/>
              <a:gd name="connsiteX10" fmla="*/ 24606 w 331788"/>
              <a:gd name="connsiteY10" fmla="*/ 164379 h 198438"/>
              <a:gd name="connsiteX11" fmla="*/ 24606 w 331788"/>
              <a:gd name="connsiteY11" fmla="*/ 178667 h 198438"/>
              <a:gd name="connsiteX12" fmla="*/ 20638 w 331788"/>
              <a:gd name="connsiteY12" fmla="*/ 182563 h 198438"/>
              <a:gd name="connsiteX13" fmla="*/ 16669 w 331788"/>
              <a:gd name="connsiteY13" fmla="*/ 178667 h 198438"/>
              <a:gd name="connsiteX14" fmla="*/ 16669 w 331788"/>
              <a:gd name="connsiteY14" fmla="*/ 164379 h 198438"/>
              <a:gd name="connsiteX15" fmla="*/ 12700 w 331788"/>
              <a:gd name="connsiteY15" fmla="*/ 157885 h 198438"/>
              <a:gd name="connsiteX16" fmla="*/ 16669 w 331788"/>
              <a:gd name="connsiteY16" fmla="*/ 150091 h 198438"/>
              <a:gd name="connsiteX17" fmla="*/ 16669 w 331788"/>
              <a:gd name="connsiteY17" fmla="*/ 86447 h 198438"/>
              <a:gd name="connsiteX18" fmla="*/ 20638 w 331788"/>
              <a:gd name="connsiteY18" fmla="*/ 82550 h 198438"/>
              <a:gd name="connsiteX19" fmla="*/ 165100 w 331788"/>
              <a:gd name="connsiteY19" fmla="*/ 58738 h 198438"/>
              <a:gd name="connsiteX20" fmla="*/ 152400 w 331788"/>
              <a:gd name="connsiteY20" fmla="*/ 66676 h 198438"/>
              <a:gd name="connsiteX21" fmla="*/ 165100 w 331788"/>
              <a:gd name="connsiteY21" fmla="*/ 74614 h 198438"/>
              <a:gd name="connsiteX22" fmla="*/ 177800 w 331788"/>
              <a:gd name="connsiteY22" fmla="*/ 66676 h 198438"/>
              <a:gd name="connsiteX23" fmla="*/ 165100 w 331788"/>
              <a:gd name="connsiteY23" fmla="*/ 58738 h 198438"/>
              <a:gd name="connsiteX24" fmla="*/ 165100 w 331788"/>
              <a:gd name="connsiteY24" fmla="*/ 0 h 198438"/>
              <a:gd name="connsiteX25" fmla="*/ 331788 w 331788"/>
              <a:gd name="connsiteY25" fmla="*/ 66675 h 198438"/>
              <a:gd name="connsiteX26" fmla="*/ 165100 w 331788"/>
              <a:gd name="connsiteY26" fmla="*/ 149225 h 198438"/>
              <a:gd name="connsiteX27" fmla="*/ 0 w 331788"/>
              <a:gd name="connsiteY27" fmla="*/ 66675 h 19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1788" h="198438">
                <a:moveTo>
                  <a:pt x="82550" y="117475"/>
                </a:moveTo>
                <a:lnTo>
                  <a:pt x="165100" y="157163"/>
                </a:lnTo>
                <a:lnTo>
                  <a:pt x="247650" y="117475"/>
                </a:lnTo>
                <a:lnTo>
                  <a:pt x="247650" y="157163"/>
                </a:lnTo>
                <a:lnTo>
                  <a:pt x="165100" y="198438"/>
                </a:lnTo>
                <a:lnTo>
                  <a:pt x="82550" y="157163"/>
                </a:lnTo>
                <a:close/>
                <a:moveTo>
                  <a:pt x="20638" y="82550"/>
                </a:moveTo>
                <a:cubicBezTo>
                  <a:pt x="23283" y="82550"/>
                  <a:pt x="24606" y="85148"/>
                  <a:pt x="24606" y="86447"/>
                </a:cubicBezTo>
                <a:cubicBezTo>
                  <a:pt x="24606" y="86447"/>
                  <a:pt x="24606" y="86447"/>
                  <a:pt x="24606" y="150091"/>
                </a:cubicBezTo>
                <a:cubicBezTo>
                  <a:pt x="27252" y="151390"/>
                  <a:pt x="28575" y="153988"/>
                  <a:pt x="28575" y="157885"/>
                </a:cubicBezTo>
                <a:cubicBezTo>
                  <a:pt x="28575" y="160482"/>
                  <a:pt x="27252" y="163080"/>
                  <a:pt x="24606" y="164379"/>
                </a:cubicBezTo>
                <a:cubicBezTo>
                  <a:pt x="24606" y="164379"/>
                  <a:pt x="24606" y="164379"/>
                  <a:pt x="24606" y="178667"/>
                </a:cubicBezTo>
                <a:cubicBezTo>
                  <a:pt x="24606" y="181264"/>
                  <a:pt x="23283" y="182563"/>
                  <a:pt x="20638" y="182563"/>
                </a:cubicBezTo>
                <a:cubicBezTo>
                  <a:pt x="17992" y="182563"/>
                  <a:pt x="16669" y="181264"/>
                  <a:pt x="16669" y="178667"/>
                </a:cubicBezTo>
                <a:cubicBezTo>
                  <a:pt x="16669" y="178667"/>
                  <a:pt x="16669" y="178667"/>
                  <a:pt x="16669" y="164379"/>
                </a:cubicBezTo>
                <a:cubicBezTo>
                  <a:pt x="14023" y="163080"/>
                  <a:pt x="12700" y="160482"/>
                  <a:pt x="12700" y="157885"/>
                </a:cubicBezTo>
                <a:cubicBezTo>
                  <a:pt x="12700" y="153988"/>
                  <a:pt x="14023" y="151390"/>
                  <a:pt x="16669" y="150091"/>
                </a:cubicBezTo>
                <a:cubicBezTo>
                  <a:pt x="16669" y="150091"/>
                  <a:pt x="16669" y="150091"/>
                  <a:pt x="16669" y="86447"/>
                </a:cubicBezTo>
                <a:cubicBezTo>
                  <a:pt x="16669" y="85148"/>
                  <a:pt x="17992" y="82550"/>
                  <a:pt x="20638" y="82550"/>
                </a:cubicBezTo>
                <a:close/>
                <a:moveTo>
                  <a:pt x="165100" y="58738"/>
                </a:moveTo>
                <a:cubicBezTo>
                  <a:pt x="158086" y="58738"/>
                  <a:pt x="152400" y="62292"/>
                  <a:pt x="152400" y="66676"/>
                </a:cubicBezTo>
                <a:cubicBezTo>
                  <a:pt x="152400" y="71060"/>
                  <a:pt x="158086" y="74614"/>
                  <a:pt x="165100" y="74614"/>
                </a:cubicBezTo>
                <a:cubicBezTo>
                  <a:pt x="172114" y="74614"/>
                  <a:pt x="177800" y="71060"/>
                  <a:pt x="177800" y="66676"/>
                </a:cubicBezTo>
                <a:cubicBezTo>
                  <a:pt x="177800" y="62292"/>
                  <a:pt x="172114" y="58738"/>
                  <a:pt x="165100" y="58738"/>
                </a:cubicBezTo>
                <a:close/>
                <a:moveTo>
                  <a:pt x="165100" y="0"/>
                </a:moveTo>
                <a:lnTo>
                  <a:pt x="331788" y="66675"/>
                </a:lnTo>
                <a:lnTo>
                  <a:pt x="165100" y="149225"/>
                </a:lnTo>
                <a:lnTo>
                  <a:pt x="0" y="66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20472" y="-104726"/>
            <a:ext cx="3456385" cy="3456384"/>
            <a:chOff x="8035401" y="965799"/>
            <a:chExt cx="3456385" cy="3456384"/>
          </a:xfrm>
        </p:grpSpPr>
        <p:sp>
          <p:nvSpPr>
            <p:cNvPr id="17" name="矩形 16"/>
            <p:cNvSpPr/>
            <p:nvPr/>
          </p:nvSpPr>
          <p:spPr>
            <a:xfrm rot="2700000">
              <a:off x="8035402" y="965798"/>
              <a:ext cx="3456384" cy="3456385"/>
            </a:xfrm>
            <a:prstGeom prst="rect">
              <a:avLst/>
            </a:prstGeom>
            <a:solidFill>
              <a:srgbClr val="D7866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2700000">
              <a:off x="8245595" y="1175993"/>
              <a:ext cx="3035996" cy="3035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2700000">
              <a:off x="8437991" y="1368393"/>
              <a:ext cx="2651200" cy="2651201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820472" y="2017134"/>
            <a:ext cx="3456385" cy="3456384"/>
            <a:chOff x="8035401" y="965799"/>
            <a:chExt cx="3456385" cy="3456384"/>
          </a:xfrm>
        </p:grpSpPr>
        <p:sp>
          <p:nvSpPr>
            <p:cNvPr id="24" name="矩形 23"/>
            <p:cNvSpPr/>
            <p:nvPr/>
          </p:nvSpPr>
          <p:spPr>
            <a:xfrm rot="2700000">
              <a:off x="8035402" y="965798"/>
              <a:ext cx="3456384" cy="3456385"/>
            </a:xfrm>
            <a:prstGeom prst="rect">
              <a:avLst/>
            </a:prstGeom>
            <a:solidFill>
              <a:srgbClr val="D7866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2700000">
              <a:off x="8245595" y="1175993"/>
              <a:ext cx="3035996" cy="3035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2700000">
              <a:off x="8437991" y="1368393"/>
              <a:ext cx="2651200" cy="2651201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763813" y="234947"/>
            <a:ext cx="2448147" cy="824635"/>
            <a:chOff x="3302807" y="1034911"/>
            <a:chExt cx="2457878" cy="799669"/>
          </a:xfrm>
          <a:solidFill>
            <a:srgbClr val="3B4761"/>
          </a:solidFill>
        </p:grpSpPr>
        <p:sp>
          <p:nvSpPr>
            <p:cNvPr id="22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23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27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30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31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32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35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37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38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39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41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42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43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44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45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46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47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48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49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50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51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52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53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54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55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56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57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58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59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60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61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62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63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64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65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66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67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68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69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70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71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72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73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74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75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76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77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78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79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80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81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82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83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84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85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86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87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88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89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90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91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92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93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94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95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96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97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98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组合 262"/>
          <p:cNvGrpSpPr/>
          <p:nvPr/>
        </p:nvGrpSpPr>
        <p:grpSpPr>
          <a:xfrm>
            <a:off x="3609854" y="2311141"/>
            <a:ext cx="7586131" cy="1151602"/>
            <a:chOff x="869933" y="2161422"/>
            <a:chExt cx="3322575" cy="472803"/>
          </a:xfrm>
        </p:grpSpPr>
        <p:sp>
          <p:nvSpPr>
            <p:cNvPr id="12" name="Diamond 288"/>
            <p:cNvSpPr/>
            <p:nvPr/>
          </p:nvSpPr>
          <p:spPr>
            <a:xfrm>
              <a:off x="869933" y="2161422"/>
              <a:ext cx="468262" cy="468262"/>
            </a:xfrm>
            <a:prstGeom prst="diamond">
              <a:avLst/>
            </a:prstGeom>
            <a:solidFill>
              <a:srgbClr val="4971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</a:p>
          </p:txBody>
        </p:sp>
        <p:grpSp>
          <p:nvGrpSpPr>
            <p:cNvPr id="13" name="Group 289"/>
            <p:cNvGrpSpPr/>
            <p:nvPr/>
          </p:nvGrpSpPr>
          <p:grpSpPr>
            <a:xfrm>
              <a:off x="1220577" y="2184340"/>
              <a:ext cx="2971931" cy="449885"/>
              <a:chOff x="6444107" y="1469392"/>
              <a:chExt cx="4232109" cy="599847"/>
            </a:xfrm>
          </p:grpSpPr>
          <p:sp>
            <p:nvSpPr>
              <p:cNvPr id="22" name="TextBox 298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1400" b="1" dirty="0">
                    <a:solidFill>
                      <a:srgbClr val="005DA2"/>
                    </a:solidFill>
                    <a:cs typeface="+mn-ea"/>
                    <a:sym typeface="+mn-lt"/>
                  </a:rPr>
                  <a:t>设计方案</a:t>
                </a:r>
              </a:p>
            </p:txBody>
          </p:sp>
          <p:sp>
            <p:nvSpPr>
              <p:cNvPr id="23" name="TextBox 299"/>
              <p:cNvSpPr txBox="1"/>
              <p:nvPr/>
            </p:nvSpPr>
            <p:spPr>
              <a:xfrm>
                <a:off x="6444107" y="1748871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DESIGN SCHEMES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2" name="组合 261"/>
          <p:cNvGrpSpPr/>
          <p:nvPr/>
        </p:nvGrpSpPr>
        <p:grpSpPr>
          <a:xfrm>
            <a:off x="3609854" y="1002779"/>
            <a:ext cx="7586131" cy="1140542"/>
            <a:chOff x="869933" y="1502490"/>
            <a:chExt cx="3322575" cy="468262"/>
          </a:xfrm>
        </p:grpSpPr>
        <p:sp>
          <p:nvSpPr>
            <p:cNvPr id="14" name="Diamond 290"/>
            <p:cNvSpPr/>
            <p:nvPr/>
          </p:nvSpPr>
          <p:spPr>
            <a:xfrm>
              <a:off x="869933" y="1502490"/>
              <a:ext cx="468262" cy="468262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  <p:grpSp>
          <p:nvGrpSpPr>
            <p:cNvPr id="15" name="Group 291"/>
            <p:cNvGrpSpPr/>
            <p:nvPr/>
          </p:nvGrpSpPr>
          <p:grpSpPr>
            <a:xfrm>
              <a:off x="1220577" y="1525409"/>
              <a:ext cx="2971931" cy="422424"/>
              <a:chOff x="6444107" y="1469392"/>
              <a:chExt cx="4232109" cy="563232"/>
            </a:xfrm>
          </p:grpSpPr>
          <p:sp>
            <p:nvSpPr>
              <p:cNvPr id="20" name="TextBox 296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1400" b="1" dirty="0">
                    <a:solidFill>
                      <a:schemeClr val="accent1">
                        <a:lumMod val="50000"/>
                      </a:schemeClr>
                    </a:solidFill>
                    <a:cs typeface="+mn-ea"/>
                    <a:sym typeface="+mn-lt"/>
                  </a:rPr>
                  <a:t>得分策略</a:t>
                </a:r>
              </a:p>
            </p:txBody>
          </p:sp>
          <p:sp>
            <p:nvSpPr>
              <p:cNvPr id="21" name="TextBox 297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SCORING STRATEGY</a:t>
                </a:r>
              </a:p>
            </p:txBody>
          </p:sp>
        </p:grpSp>
      </p:grpSp>
      <p:grpSp>
        <p:nvGrpSpPr>
          <p:cNvPr id="268" name="组合 267"/>
          <p:cNvGrpSpPr/>
          <p:nvPr/>
        </p:nvGrpSpPr>
        <p:grpSpPr>
          <a:xfrm>
            <a:off x="-835720" y="-1683156"/>
            <a:ext cx="3817440" cy="3817438"/>
            <a:chOff x="3275856" y="1275606"/>
            <a:chExt cx="2592288" cy="2592288"/>
          </a:xfrm>
        </p:grpSpPr>
        <p:sp>
          <p:nvSpPr>
            <p:cNvPr id="273" name="矩形 272"/>
            <p:cNvSpPr/>
            <p:nvPr/>
          </p:nvSpPr>
          <p:spPr>
            <a:xfrm rot="2700000">
              <a:off x="3275856" y="1275606"/>
              <a:ext cx="2592288" cy="2592288"/>
            </a:xfrm>
            <a:prstGeom prst="rect">
              <a:avLst/>
            </a:prstGeom>
            <a:solidFill>
              <a:srgbClr val="3B47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 rot="2700000">
              <a:off x="3433501" y="1433252"/>
              <a:ext cx="2276997" cy="2276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 rot="2700000">
              <a:off x="3577798" y="1577552"/>
              <a:ext cx="1988400" cy="1988400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467544" y="534816"/>
            <a:ext cx="1656184" cy="829060"/>
            <a:chOff x="5069886" y="293530"/>
            <a:chExt cx="2655657" cy="1609254"/>
          </a:xfrm>
          <a:noFill/>
        </p:grpSpPr>
        <p:sp>
          <p:nvSpPr>
            <p:cNvPr id="28" name="TextBox 22"/>
            <p:cNvSpPr txBox="1"/>
            <p:nvPr/>
          </p:nvSpPr>
          <p:spPr>
            <a:xfrm>
              <a:off x="5069886" y="293530"/>
              <a:ext cx="2655657" cy="1120148"/>
            </a:xfrm>
            <a:prstGeom prst="rect">
              <a:avLst/>
            </a:prstGeom>
            <a:grpFill/>
          </p:spPr>
          <p:txBody>
            <a:bodyPr wrap="square">
              <a:normAutofit fontScale="85000" lnSpcReduction="20000"/>
            </a:bodyPr>
            <a:lstStyle/>
            <a:p>
              <a:pPr algn="ctr"/>
              <a:r>
                <a:rPr lang="zh-CN" altLang="en-US" sz="4400" b="1" dirty="0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目  录</a:t>
              </a:r>
            </a:p>
          </p:txBody>
        </p:sp>
        <p:sp>
          <p:nvSpPr>
            <p:cNvPr id="29" name="TextBox 23"/>
            <p:cNvSpPr txBox="1"/>
            <p:nvPr/>
          </p:nvSpPr>
          <p:spPr>
            <a:xfrm>
              <a:off x="5300813" y="1290863"/>
              <a:ext cx="2309267" cy="611921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CONTENT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4347FC9-4657-1644-F17B-9890DD045B51}"/>
              </a:ext>
            </a:extLst>
          </p:cNvPr>
          <p:cNvGrpSpPr/>
          <p:nvPr/>
        </p:nvGrpSpPr>
        <p:grpSpPr>
          <a:xfrm>
            <a:off x="3611343" y="3619503"/>
            <a:ext cx="7586131" cy="1151602"/>
            <a:chOff x="869933" y="2161422"/>
            <a:chExt cx="3322575" cy="472803"/>
          </a:xfrm>
        </p:grpSpPr>
        <p:sp>
          <p:nvSpPr>
            <p:cNvPr id="3" name="Diamond 288">
              <a:extLst>
                <a:ext uri="{FF2B5EF4-FFF2-40B4-BE49-F238E27FC236}">
                  <a16:creationId xmlns:a16="http://schemas.microsoft.com/office/drawing/2014/main" id="{D3522037-D555-D792-4596-A794436E24D9}"/>
                </a:ext>
              </a:extLst>
            </p:cNvPr>
            <p:cNvSpPr/>
            <p:nvPr/>
          </p:nvSpPr>
          <p:spPr>
            <a:xfrm>
              <a:off x="869933" y="2161422"/>
              <a:ext cx="468262" cy="468262"/>
            </a:xfrm>
            <a:prstGeom prst="diamond">
              <a:avLst/>
            </a:prstGeom>
            <a:solidFill>
              <a:srgbClr val="4971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</a:p>
          </p:txBody>
        </p:sp>
        <p:grpSp>
          <p:nvGrpSpPr>
            <p:cNvPr id="4" name="Group 289">
              <a:extLst>
                <a:ext uri="{FF2B5EF4-FFF2-40B4-BE49-F238E27FC236}">
                  <a16:creationId xmlns:a16="http://schemas.microsoft.com/office/drawing/2014/main" id="{EDE47B31-D499-0627-D7CB-765BDE6723F4}"/>
                </a:ext>
              </a:extLst>
            </p:cNvPr>
            <p:cNvGrpSpPr/>
            <p:nvPr/>
          </p:nvGrpSpPr>
          <p:grpSpPr>
            <a:xfrm>
              <a:off x="1220577" y="2184340"/>
              <a:ext cx="2971931" cy="449885"/>
              <a:chOff x="6444107" y="1469392"/>
              <a:chExt cx="4232109" cy="599847"/>
            </a:xfrm>
          </p:grpSpPr>
          <p:sp>
            <p:nvSpPr>
              <p:cNvPr id="5" name="TextBox 298">
                <a:extLst>
                  <a:ext uri="{FF2B5EF4-FFF2-40B4-BE49-F238E27FC236}">
                    <a16:creationId xmlns:a16="http://schemas.microsoft.com/office/drawing/2014/main" id="{9C386BC4-6A18-3E8E-7670-866F9365CA21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1400" b="1" dirty="0">
                    <a:solidFill>
                      <a:srgbClr val="005DA2"/>
                    </a:solidFill>
                    <a:cs typeface="+mn-ea"/>
                    <a:sym typeface="+mn-lt"/>
                  </a:rPr>
                  <a:t>关键步骤</a:t>
                </a:r>
              </a:p>
            </p:txBody>
          </p:sp>
          <p:sp>
            <p:nvSpPr>
              <p:cNvPr id="7" name="TextBox 299">
                <a:extLst>
                  <a:ext uri="{FF2B5EF4-FFF2-40B4-BE49-F238E27FC236}">
                    <a16:creationId xmlns:a16="http://schemas.microsoft.com/office/drawing/2014/main" id="{884CC44B-EA47-4B70-05BF-F56B8FD63390}"/>
                  </a:ext>
                </a:extLst>
              </p:cNvPr>
              <p:cNvSpPr txBox="1"/>
              <p:nvPr/>
            </p:nvSpPr>
            <p:spPr>
              <a:xfrm>
                <a:off x="6444107" y="1748871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critical steps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826323" y="843558"/>
            <a:ext cx="3491354" cy="3491350"/>
            <a:chOff x="3275856" y="1275606"/>
            <a:chExt cx="2592288" cy="2592288"/>
          </a:xfrm>
        </p:grpSpPr>
        <p:sp>
          <p:nvSpPr>
            <p:cNvPr id="39" name="矩形 38"/>
            <p:cNvSpPr/>
            <p:nvPr/>
          </p:nvSpPr>
          <p:spPr>
            <a:xfrm rot="2700000">
              <a:off x="3275856" y="1275606"/>
              <a:ext cx="2592288" cy="2592288"/>
            </a:xfrm>
            <a:prstGeom prst="rect">
              <a:avLst/>
            </a:prstGeom>
            <a:solidFill>
              <a:srgbClr val="3B47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rot="2700000">
              <a:off x="3433501" y="1433252"/>
              <a:ext cx="2276997" cy="2276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2700000">
              <a:off x="3577798" y="1577552"/>
              <a:ext cx="1988400" cy="1988400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TextBox 48"/>
          <p:cNvSpPr txBox="1"/>
          <p:nvPr/>
        </p:nvSpPr>
        <p:spPr>
          <a:xfrm>
            <a:off x="3163596" y="2543511"/>
            <a:ext cx="2816801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5400" dirty="0">
                <a:solidFill>
                  <a:srgbClr val="3B476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得分策略</a:t>
            </a:r>
          </a:p>
        </p:txBody>
      </p:sp>
      <p:sp>
        <p:nvSpPr>
          <p:cNvPr id="64" name="TextBox 48"/>
          <p:cNvSpPr txBox="1"/>
          <p:nvPr/>
        </p:nvSpPr>
        <p:spPr>
          <a:xfrm>
            <a:off x="3707904" y="1181415"/>
            <a:ext cx="158417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3B4761"/>
                </a:solidFill>
                <a:latin typeface="Castellar" panose="020A0402060406010301" pitchFamily="18" charset="0"/>
                <a:cs typeface="+mn-ea"/>
                <a:sym typeface="+mn-lt"/>
              </a:rPr>
              <a:t>01</a:t>
            </a:r>
            <a:endParaRPr lang="en-GB" altLang="zh-CN" sz="9600" dirty="0">
              <a:solidFill>
                <a:srgbClr val="3B4761"/>
              </a:solidFill>
              <a:latin typeface="Castellar" panose="020A0402060406010301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5"/>
          <p:cNvSpPr txBox="1">
            <a:spLocks noChangeArrowheads="1"/>
          </p:cNvSpPr>
          <p:nvPr/>
        </p:nvSpPr>
        <p:spPr bwMode="auto">
          <a:xfrm>
            <a:off x="3538220" y="411480"/>
            <a:ext cx="2066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得分策略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382260" y="1491615"/>
          <a:ext cx="3200400" cy="337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仿宋" panose="02010609060101010101" charset="-122"/>
                          <a:ea typeface="仿宋" panose="02010609060101010101" charset="-122"/>
                        </a:rPr>
                        <a:t>得分点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仿宋" panose="02010609060101010101" charset="-122"/>
                          <a:ea typeface="仿宋" panose="02010609060101010101" charset="-122"/>
                        </a:rPr>
                        <a:t>分数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仿宋" panose="02010609060101010101" charset="-122"/>
                          <a:ea typeface="仿宋" panose="02010609060101010101" charset="-122"/>
                        </a:rPr>
                        <a:t>插旗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仿宋" panose="02010609060101010101" charset="-122"/>
                          <a:ea typeface="仿宋" panose="02010609060101010101" charset="-122"/>
                        </a:rPr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仿宋" panose="02010609060101010101" charset="-122"/>
                          <a:ea typeface="仿宋" panose="02010609060101010101" charset="-122"/>
                        </a:rPr>
                        <a:t>月壤收集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5</a:t>
                      </a:r>
                      <a:r>
                        <a:rPr lang="zh-CN" altLang="en-US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×</a:t>
                      </a:r>
                      <a:r>
                        <a:rPr lang="en-US" altLang="zh-CN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3+15</a:t>
                      </a:r>
                      <a:r>
                        <a:rPr lang="zh-CN" altLang="en-US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×</a:t>
                      </a:r>
                      <a:r>
                        <a:rPr lang="en-US" altLang="zh-CN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仿宋" panose="02010609060101010101" charset="-122"/>
                          <a:ea typeface="仿宋" panose="02010609060101010101" charset="-122"/>
                        </a:rPr>
                        <a:t>通信修复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×</a:t>
                      </a:r>
                      <a:r>
                        <a:rPr lang="en-US" altLang="zh-CN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仿宋" panose="02010609060101010101" charset="-122"/>
                          <a:ea typeface="仿宋" panose="02010609060101010101" charset="-122"/>
                        </a:rPr>
                        <a:t>回家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仿宋" panose="02010609060101010101" charset="-122"/>
                          <a:ea typeface="仿宋" panose="02010609060101010101" charset="-122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仿宋" panose="02010609060101010101" charset="-122"/>
                          <a:ea typeface="仿宋" panose="02010609060101010101" charset="-122"/>
                        </a:rPr>
                        <a:t>总分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仿宋" panose="02010609060101010101" charset="-122"/>
                          <a:ea typeface="仿宋" panose="02010609060101010101" charset="-122"/>
                        </a:rPr>
                        <a:t>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82625" y="2548890"/>
            <a:ext cx="507682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月壤收集：低处收纳箱×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3+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高处收纳箱×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3</a:t>
            </a: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82340" y="3055330"/>
            <a:ext cx="36004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anose="02010800040101010101" charset="-122"/>
                <a:ea typeface="华文琥珀" panose="02010800040101010101" charset="-122"/>
              </a:rPr>
              <a:t>通信修复：拉动三倍把手</a:t>
            </a: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682975" y="3562060"/>
            <a:ext cx="36004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anose="02010800040101010101" charset="-122"/>
                <a:ea typeface="华文琥珀" panose="02010800040101010101" charset="-122"/>
              </a:rPr>
              <a:t>回家：回收所有设备</a:t>
            </a: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682975" y="1995515"/>
            <a:ext cx="36004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anose="02010800040101010101" charset="-122"/>
                <a:ea typeface="华文琥珀" panose="02010800040101010101" charset="-122"/>
              </a:rPr>
              <a:t>插旗：最高处旗子</a:t>
            </a:r>
          </a:p>
        </p:txBody>
      </p:sp>
      <p:sp>
        <p:nvSpPr>
          <p:cNvPr id="21" name="Diamond 292"/>
          <p:cNvSpPr/>
          <p:nvPr>
            <p:custDataLst>
              <p:tags r:id="rId6"/>
            </p:custDataLst>
          </p:nvPr>
        </p:nvSpPr>
        <p:spPr>
          <a:xfrm>
            <a:off x="208280" y="2068195"/>
            <a:ext cx="474980" cy="434340"/>
          </a:xfrm>
          <a:prstGeom prst="diamond">
            <a:avLst/>
          </a:prstGeom>
          <a:solidFill>
            <a:srgbClr val="497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8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24" name="Diamond 292"/>
          <p:cNvSpPr/>
          <p:nvPr>
            <p:custDataLst>
              <p:tags r:id="rId7"/>
            </p:custDataLst>
          </p:nvPr>
        </p:nvSpPr>
        <p:spPr>
          <a:xfrm>
            <a:off x="208280" y="2598420"/>
            <a:ext cx="474980" cy="434340"/>
          </a:xfrm>
          <a:prstGeom prst="diamond">
            <a:avLst/>
          </a:prstGeom>
          <a:solidFill>
            <a:srgbClr val="497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8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5" name="Diamond 292"/>
          <p:cNvSpPr/>
          <p:nvPr>
            <p:custDataLst>
              <p:tags r:id="rId8"/>
            </p:custDataLst>
          </p:nvPr>
        </p:nvSpPr>
        <p:spPr>
          <a:xfrm>
            <a:off x="208280" y="3128010"/>
            <a:ext cx="474980" cy="434340"/>
          </a:xfrm>
          <a:prstGeom prst="diamond">
            <a:avLst/>
          </a:prstGeom>
          <a:solidFill>
            <a:srgbClr val="497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8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27" name="Diamond 292"/>
          <p:cNvSpPr/>
          <p:nvPr>
            <p:custDataLst>
              <p:tags r:id="rId9"/>
            </p:custDataLst>
          </p:nvPr>
        </p:nvSpPr>
        <p:spPr>
          <a:xfrm>
            <a:off x="208280" y="3634740"/>
            <a:ext cx="474980" cy="434340"/>
          </a:xfrm>
          <a:prstGeom prst="diamond">
            <a:avLst/>
          </a:prstGeom>
          <a:solidFill>
            <a:srgbClr val="497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8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5"/>
          <p:cNvSpPr txBox="1">
            <a:spLocks noChangeArrowheads="1"/>
          </p:cNvSpPr>
          <p:nvPr/>
        </p:nvSpPr>
        <p:spPr bwMode="auto">
          <a:xfrm>
            <a:off x="467544" y="483518"/>
            <a:ext cx="2066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小车任务</a:t>
            </a:r>
          </a:p>
        </p:txBody>
      </p:sp>
      <p:graphicFrame>
        <p:nvGraphicFramePr>
          <p:cNvPr id="2" name="图示 1"/>
          <p:cNvGraphicFramePr/>
          <p:nvPr/>
        </p:nvGraphicFramePr>
        <p:xfrm>
          <a:off x="467544" y="1203598"/>
          <a:ext cx="8424936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37838"/>
              </p:ext>
            </p:extLst>
          </p:nvPr>
        </p:nvGraphicFramePr>
        <p:xfrm>
          <a:off x="1259632" y="3579862"/>
          <a:ext cx="712879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811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幼圆" panose="02010509060101010101" pitchFamily="49" charset="-122"/>
                          <a:ea typeface="幼圆" panose="02010509060101010101" pitchFamily="49" charset="-122"/>
                          <a:sym typeface="+mn-ea"/>
                        </a:rPr>
                        <a:t>1</a:t>
                      </a:r>
                      <a:r>
                        <a:rPr lang="zh-CN" altLang="en-US" sz="1400" dirty="0">
                          <a:latin typeface="幼圆" panose="02010509060101010101" pitchFamily="49" charset="-122"/>
                          <a:ea typeface="幼圆" panose="02010509060101010101" pitchFamily="49" charset="-122"/>
                          <a:sym typeface="+mn-ea"/>
                        </a:rPr>
                        <a:t>号插旗车移动至插旗处</a:t>
                      </a:r>
                      <a:endParaRPr lang="en-US" altLang="zh-CN" sz="14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endParaRPr lang="en-US" altLang="zh-CN" sz="14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r>
                        <a:rPr lang="zh-CN" altLang="en-US" sz="1400" dirty="0">
                          <a:latin typeface="幼圆" panose="02010509060101010101" pitchFamily="49" charset="-122"/>
                          <a:ea typeface="幼圆" panose="02010509060101010101" pitchFamily="49" charset="-122"/>
                          <a:sym typeface="+mn-ea"/>
                        </a:rPr>
                        <a:t>使用机械臂将旗子插至最高处</a:t>
                      </a:r>
                      <a:endParaRPr lang="zh-CN" altLang="en-US" sz="14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endParaRPr lang="zh-CN" altLang="en-US" sz="14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幼圆" panose="02010509060101010101" pitchFamily="49" charset="-122"/>
                          <a:ea typeface="幼圆" panose="02010509060101010101" pitchFamily="49" charset="-122"/>
                          <a:sym typeface="+mn-ea"/>
                        </a:rPr>
                        <a:t>2</a:t>
                      </a:r>
                      <a:r>
                        <a:rPr lang="zh-CN" altLang="en-US" sz="1400" dirty="0">
                          <a:latin typeface="幼圆" panose="02010509060101010101" pitchFamily="49" charset="-122"/>
                          <a:ea typeface="幼圆" panose="02010509060101010101" pitchFamily="49" charset="-122"/>
                          <a:sym typeface="+mn-ea"/>
                        </a:rPr>
                        <a:t>号收集车使用机械铲将得分石块置入小车箱体内部</a:t>
                      </a:r>
                      <a:endParaRPr lang="en-US" altLang="zh-CN" sz="14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endParaRPr lang="en-US" altLang="zh-CN" sz="14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r>
                        <a:rPr lang="zh-CN" altLang="en-US" sz="1400" dirty="0">
                          <a:latin typeface="幼圆" panose="02010509060101010101" pitchFamily="49" charset="-122"/>
                          <a:ea typeface="幼圆" panose="02010509060101010101" pitchFamily="49" charset="-122"/>
                          <a:sym typeface="+mn-ea"/>
                        </a:rPr>
                        <a:t>返回月球车处将石块倾倒入低处与高处收纳箱</a:t>
                      </a:r>
                      <a:endParaRPr lang="zh-CN" altLang="en-US" sz="14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2</a:t>
                      </a:r>
                      <a:r>
                        <a:rPr lang="zh-CN" altLang="en-US" sz="1400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号收集车使用挂钩与把手固定</a:t>
                      </a:r>
                      <a:endParaRPr lang="en-US" altLang="zh-CN" sz="14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endParaRPr lang="en-US" altLang="zh-CN" sz="14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r>
                        <a:rPr lang="zh-CN" altLang="en-US" sz="1400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移动至固定石头处使用收绳装置拉动把手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263718208"/>
              </p:ext>
            </p:extLst>
          </p:nvPr>
        </p:nvGraphicFramePr>
        <p:xfrm>
          <a:off x="1763688" y="960570"/>
          <a:ext cx="609600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9" name="文本框 5"/>
          <p:cNvSpPr txBox="1">
            <a:spLocks noChangeArrowheads="1"/>
          </p:cNvSpPr>
          <p:nvPr/>
        </p:nvSpPr>
        <p:spPr bwMode="auto">
          <a:xfrm>
            <a:off x="3538220" y="411480"/>
            <a:ext cx="2066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具体实现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826323" y="843558"/>
            <a:ext cx="3491354" cy="3491350"/>
            <a:chOff x="3275856" y="1275606"/>
            <a:chExt cx="2592288" cy="2592288"/>
          </a:xfrm>
        </p:grpSpPr>
        <p:sp>
          <p:nvSpPr>
            <p:cNvPr id="39" name="矩形 38"/>
            <p:cNvSpPr/>
            <p:nvPr/>
          </p:nvSpPr>
          <p:spPr>
            <a:xfrm rot="2700000">
              <a:off x="3275856" y="1275606"/>
              <a:ext cx="2592288" cy="2592288"/>
            </a:xfrm>
            <a:prstGeom prst="rect">
              <a:avLst/>
            </a:prstGeom>
            <a:solidFill>
              <a:srgbClr val="3B47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rot="2700000">
              <a:off x="3433501" y="1433252"/>
              <a:ext cx="2276997" cy="2276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2700000">
              <a:off x="3577798" y="1577552"/>
              <a:ext cx="1988400" cy="1988400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TextBox 48"/>
          <p:cNvSpPr txBox="1"/>
          <p:nvPr/>
        </p:nvSpPr>
        <p:spPr>
          <a:xfrm>
            <a:off x="3163596" y="2543511"/>
            <a:ext cx="2816801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5400" dirty="0">
                <a:solidFill>
                  <a:srgbClr val="3B476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设计方案</a:t>
            </a:r>
          </a:p>
        </p:txBody>
      </p:sp>
      <p:sp>
        <p:nvSpPr>
          <p:cNvPr id="64" name="TextBox 48"/>
          <p:cNvSpPr txBox="1"/>
          <p:nvPr/>
        </p:nvSpPr>
        <p:spPr>
          <a:xfrm>
            <a:off x="3707904" y="1181415"/>
            <a:ext cx="158417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3B4761"/>
                </a:solidFill>
                <a:latin typeface="Castellar" panose="020A0402060406010301" pitchFamily="18" charset="0"/>
                <a:cs typeface="+mn-ea"/>
                <a:sym typeface="+mn-lt"/>
              </a:rPr>
              <a:t>02</a:t>
            </a:r>
            <a:endParaRPr lang="en-GB" altLang="zh-CN" sz="9600" dirty="0">
              <a:solidFill>
                <a:srgbClr val="3B4761"/>
              </a:solidFill>
              <a:latin typeface="Castellar" panose="020A0402060406010301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5"/>
          <p:cNvSpPr txBox="1">
            <a:spLocks noChangeArrowheads="1"/>
          </p:cNvSpPr>
          <p:nvPr/>
        </p:nvSpPr>
        <p:spPr bwMode="auto">
          <a:xfrm>
            <a:off x="1204951" y="360510"/>
            <a:ext cx="2066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6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号插旗车整体设计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99031" y="1249963"/>
            <a:ext cx="3312368" cy="307580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号插旗车，主体结构为</a:t>
            </a:r>
            <a:r>
              <a:rPr lang="en-US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轮前驱小</a:t>
            </a:r>
            <a:endParaRPr lang="en-US" altLang="zh-CN" sz="16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车底盘及机械臂爪组合。任务为移</a:t>
            </a:r>
            <a:endParaRPr lang="en-US" altLang="zh-CN" sz="16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动至插旗处并使用机械臂将月球旗</a:t>
            </a:r>
            <a:endParaRPr lang="en-US" altLang="zh-CN" sz="16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插在高处，最后返回登月舱。</a:t>
            </a:r>
            <a:endParaRPr lang="en-US" altLang="zh-CN" sz="16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在关键材料方面，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小车共使用</a:t>
            </a: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个舵机</a:t>
            </a: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对车轮</a:t>
            </a:r>
            <a:endParaRPr lang="en-US" altLang="zh-CN" sz="16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号舵机实现机械臂的转动</a:t>
            </a:r>
            <a:endParaRPr lang="en-US" altLang="zh-CN" sz="16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号舵机主要用于调整机械臂高度</a:t>
            </a:r>
            <a:endParaRPr lang="en-US" altLang="zh-CN" sz="16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号舵机主要实现爪子方向的调整</a:t>
            </a: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号舵机实现爪子的开合动作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号舵机为车轮提供动力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7FA69F-CB5F-F696-5A4F-5E4CD7773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48" y="1219473"/>
            <a:ext cx="4782330" cy="30758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5460800-FF7F-1C89-B3FE-FF806C652CD8}"/>
              </a:ext>
            </a:extLst>
          </p:cNvPr>
          <p:cNvSpPr/>
          <p:nvPr/>
        </p:nvSpPr>
        <p:spPr>
          <a:xfrm>
            <a:off x="3400822" y="1419623"/>
            <a:ext cx="30708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4FDFEC-C2D5-0220-AF06-AFD33A6C7867}"/>
              </a:ext>
            </a:extLst>
          </p:cNvPr>
          <p:cNvSpPr/>
          <p:nvPr/>
        </p:nvSpPr>
        <p:spPr>
          <a:xfrm>
            <a:off x="2987824" y="3075806"/>
            <a:ext cx="2840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1C7C2C-2214-C49D-D557-703B6194B3DD}"/>
              </a:ext>
            </a:extLst>
          </p:cNvPr>
          <p:cNvSpPr/>
          <p:nvPr/>
        </p:nvSpPr>
        <p:spPr>
          <a:xfrm>
            <a:off x="1691680" y="1903784"/>
            <a:ext cx="30708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A7C6F2-597D-8747-ED8F-28C15E0AE0E7}"/>
              </a:ext>
            </a:extLst>
          </p:cNvPr>
          <p:cNvSpPr/>
          <p:nvPr/>
        </p:nvSpPr>
        <p:spPr>
          <a:xfrm>
            <a:off x="917046" y="2208421"/>
            <a:ext cx="30708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E29F2C-08CC-6DCB-70DB-0981060B998D}"/>
              </a:ext>
            </a:extLst>
          </p:cNvPr>
          <p:cNvSpPr/>
          <p:nvPr/>
        </p:nvSpPr>
        <p:spPr>
          <a:xfrm>
            <a:off x="1446857" y="3383583"/>
            <a:ext cx="30708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517314"/>
              </p:ext>
            </p:extLst>
          </p:nvPr>
        </p:nvGraphicFramePr>
        <p:xfrm>
          <a:off x="1043608" y="1419622"/>
          <a:ext cx="7056784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文本框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7544" y="483518"/>
            <a:ext cx="2066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关键零部件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  <p:tag name="ISPRING_FIRST_PUBLISH" val="1"/>
  <p:tag name="KSO_WPP_MARK_KEY" val="3b8dd85b-ef53-4d10-a193-9c613f25a46a"/>
  <p:tag name="COMMONDATA" val="eyJoZGlkIjoiNzNjZTQ3MzgwOTY1NjllMmQ0YjYwNjZkNjRiMWIxYj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849ba8b-72c3-436d-ad93-ba0ae3c43eb3}"/>
  <p:tag name="TABLE_ENDDRAG_ORIGIN_RECT" val="252*221"/>
  <p:tag name="TABLE_ENDDRAG_RECT" val="108*128*252*22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B4761"/>
      </a:accent1>
      <a:accent2>
        <a:srgbClr val="D68464"/>
      </a:accent2>
      <a:accent3>
        <a:srgbClr val="3B4761"/>
      </a:accent3>
      <a:accent4>
        <a:srgbClr val="D68567"/>
      </a:accent4>
      <a:accent5>
        <a:srgbClr val="3B4761"/>
      </a:accent5>
      <a:accent6>
        <a:srgbClr val="D88769"/>
      </a:accent6>
      <a:hlink>
        <a:srgbClr val="3B4761"/>
      </a:hlink>
      <a:folHlink>
        <a:srgbClr val="DE8764"/>
      </a:folHlink>
    </a:clrScheme>
    <a:fontScheme name="hzvo2i2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3B4761"/>
    </a:accent1>
    <a:accent2>
      <a:srgbClr val="D68464"/>
    </a:accent2>
    <a:accent3>
      <a:srgbClr val="3B4761"/>
    </a:accent3>
    <a:accent4>
      <a:srgbClr val="D68567"/>
    </a:accent4>
    <a:accent5>
      <a:srgbClr val="3B4761"/>
    </a:accent5>
    <a:accent6>
      <a:srgbClr val="D88769"/>
    </a:accent6>
    <a:hlink>
      <a:srgbClr val="3B4761"/>
    </a:hlink>
    <a:folHlink>
      <a:srgbClr val="DE8764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3B4761"/>
    </a:accent1>
    <a:accent2>
      <a:srgbClr val="D68464"/>
    </a:accent2>
    <a:accent3>
      <a:srgbClr val="3B4761"/>
    </a:accent3>
    <a:accent4>
      <a:srgbClr val="D68567"/>
    </a:accent4>
    <a:accent5>
      <a:srgbClr val="3B4761"/>
    </a:accent5>
    <a:accent6>
      <a:srgbClr val="D88769"/>
    </a:accent6>
    <a:hlink>
      <a:srgbClr val="3B4761"/>
    </a:hlink>
    <a:folHlink>
      <a:srgbClr val="DE876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791</Words>
  <Application>Microsoft Office PowerPoint</Application>
  <PresentationFormat>全屏显示(16:9)</PresentationFormat>
  <Paragraphs>149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仿宋</vt:lpstr>
      <vt:lpstr>华文彩云</vt:lpstr>
      <vt:lpstr>华文琥珀</vt:lpstr>
      <vt:lpstr>华文新魏</vt:lpstr>
      <vt:lpstr>宋体</vt:lpstr>
      <vt:lpstr>微软雅黑</vt:lpstr>
      <vt:lpstr>幼圆</vt:lpstr>
      <vt:lpstr>Arial</vt:lpstr>
      <vt:lpstr>Calibri</vt:lpstr>
      <vt:lpstr>Calibri Light</vt:lpstr>
      <vt:lpstr>Castellar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第一PPT模板网-WWW.1PPT.COM</cp:keywords>
  <dc:description>www.1ppt.com</dc:description>
  <cp:lastModifiedBy>1324309105@qq.com</cp:lastModifiedBy>
  <cp:revision>251</cp:revision>
  <dcterms:created xsi:type="dcterms:W3CDTF">2015-12-11T17:46:00Z</dcterms:created>
  <dcterms:modified xsi:type="dcterms:W3CDTF">2023-04-10T12:21:29Z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2750D703FCF4430486B7B1C9E536DBDC_12</vt:lpwstr>
  </property>
  <property fmtid="{D5CDD505-2E9C-101B-9397-08002B2CF9AE}" pid="3" name="KSOProductBuildVer">
    <vt:lpwstr>2052-11.1.0.14036</vt:lpwstr>
  </property>
</Properties>
</file>