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handoutMasterIdLst>
    <p:handoutMasterId r:id="rId15"/>
  </p:handoutMasterIdLst>
  <p:sldIdLst>
    <p:sldId id="460" r:id="rId3"/>
    <p:sldId id="463" r:id="rId4"/>
    <p:sldId id="465" r:id="rId5"/>
    <p:sldId id="480" r:id="rId6"/>
    <p:sldId id="467" r:id="rId7"/>
    <p:sldId id="473" r:id="rId8"/>
    <p:sldId id="468" r:id="rId9"/>
    <p:sldId id="479" r:id="rId10"/>
    <p:sldId id="469" r:id="rId11"/>
    <p:sldId id="481" r:id="rId12"/>
    <p:sldId id="4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9AA394"/>
    <a:srgbClr val="929591"/>
    <a:srgbClr val="E1E5E2"/>
    <a:srgbClr val="9F4F55"/>
    <a:srgbClr val="F9ECDC"/>
    <a:srgbClr val="80897D"/>
    <a:srgbClr val="696363"/>
    <a:srgbClr val="F2EEE8"/>
    <a:srgbClr val="FFF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6314" autoAdjust="0"/>
  </p:normalViewPr>
  <p:slideViewPr>
    <p:cSldViewPr snapToGrid="0">
      <p:cViewPr varScale="1">
        <p:scale>
          <a:sx n="83" d="100"/>
          <a:sy n="83" d="100"/>
        </p:scale>
        <p:origin x="702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2023/6/25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2023/6/25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9AA394"/>
                </a:solidFill>
                <a:cs typeface="+mn-ea"/>
                <a:sym typeface="+mn-lt"/>
              </a:rPr>
              <a:t>多功能自走车</a:t>
            </a: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3122697" y="5197963"/>
            <a:ext cx="435973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组长：</a:t>
            </a:r>
            <a:r>
              <a:rPr lang="en-US" altLang="zh-CN" sz="2000" dirty="0" err="1">
                <a:cs typeface="+mn-ea"/>
                <a:sym typeface="+mn-lt"/>
              </a:rPr>
              <a:t>szx</a:t>
            </a:r>
            <a:r>
              <a:rPr lang="zh-CN" altLang="en-US" sz="2000" dirty="0">
                <a:cs typeface="+mn-ea"/>
                <a:sym typeface="+mn-lt"/>
              </a:rPr>
              <a:t>           </a:t>
            </a:r>
            <a:endParaRPr lang="en-US" altLang="zh-CN" sz="2000" dirty="0">
              <a:cs typeface="+mn-ea"/>
              <a:sym typeface="+mn-lt"/>
            </a:endParaRPr>
          </a:p>
          <a:p>
            <a:pPr algn="ctr"/>
            <a:r>
              <a:rPr lang="zh-CN" altLang="en-US" sz="2000" dirty="0">
                <a:cs typeface="+mn-ea"/>
                <a:sym typeface="+mn-lt"/>
              </a:rPr>
              <a:t> 组员：</a:t>
            </a:r>
            <a:r>
              <a:rPr lang="en-US" altLang="zh-CN" sz="2000" dirty="0" err="1">
                <a:cs typeface="+mn-ea"/>
                <a:sym typeface="+mn-lt"/>
              </a:rPr>
              <a:t>zty</a:t>
            </a:r>
            <a:r>
              <a:rPr lang="en-US" altLang="zh-CN" sz="2000" dirty="0">
                <a:cs typeface="+mn-ea"/>
                <a:sym typeface="+mn-lt"/>
              </a:rPr>
              <a:t> </a:t>
            </a:r>
            <a:r>
              <a:rPr lang="en-US" altLang="zh-CN" sz="2000" dirty="0" err="1">
                <a:cs typeface="+mn-ea"/>
                <a:sym typeface="+mn-lt"/>
              </a:rPr>
              <a:t>cxy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1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185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Tempus Sans ITC" panose="04020404030D07020202" pitchFamily="82" charset="0"/>
                <a:ea typeface="微软雅黑"/>
                <a:cs typeface="+mn-ea"/>
              </a:rPr>
              <a:t>specific task</a:t>
            </a:r>
            <a:endParaRPr lang="zh-CN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Tempus Sans ITC" panose="04020404030D07020202" pitchFamily="82" charset="0"/>
              <a:ea typeface="微软雅黑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FF9536B-FE0D-4A72-AC75-3932C24D49CF}"/>
              </a:ext>
            </a:extLst>
          </p:cNvPr>
          <p:cNvSpPr txBox="1"/>
          <p:nvPr/>
        </p:nvSpPr>
        <p:spPr>
          <a:xfrm>
            <a:off x="1317813" y="1595626"/>
            <a:ext cx="272863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外接设备的研究与购买</a:t>
            </a:r>
          </a:p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研究连接方法</a:t>
            </a:r>
          </a:p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研究外接设备的输入</a:t>
            </a:r>
          </a:p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小车组装</a:t>
            </a:r>
          </a:p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移动部分代码书写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351A5A-704F-4E6C-8DB8-D2CD853B1F50}"/>
              </a:ext>
            </a:extLst>
          </p:cNvPr>
          <p:cNvSpPr txBox="1"/>
          <p:nvPr/>
        </p:nvSpPr>
        <p:spPr>
          <a:xfrm>
            <a:off x="6434992" y="1598122"/>
            <a:ext cx="3421129" cy="4925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转向部分代码书写</a:t>
            </a:r>
          </a:p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移动路线数据的储存代码</a:t>
            </a:r>
          </a:p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传感器的接收及控制部分代码</a:t>
            </a:r>
          </a:p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测试与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debug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30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10.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报告与演示</a:t>
            </a:r>
          </a:p>
          <a:p>
            <a:pPr>
              <a:lnSpc>
                <a:spcPct val="3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71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      THANKS</a:t>
            </a:r>
            <a:endParaRPr lang="zh-CN" altLang="en-US" sz="7200" dirty="0">
              <a:solidFill>
                <a:srgbClr val="7C8C6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19764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3976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项目确立过程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397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组成与功能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397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可能的困难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3801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具体分工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1192906" y="560675"/>
            <a:ext cx="800219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853561" y="257452"/>
            <a:ext cx="1997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DFDFD"/>
                </a:solidFill>
              </a:rPr>
              <a:t>https://www.ypppt.com/</a:t>
            </a:r>
            <a:endParaRPr lang="zh-CN" altLang="en-US" sz="1200" dirty="0">
              <a:solidFill>
                <a:srgbClr val="FDFD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项目确立过程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Tempus Sans ITC" panose="04020404030D07020202" pitchFamily="82" charset="0"/>
                <a:ea typeface="微软雅黑"/>
                <a:cs typeface="+mn-ea"/>
                <a:sym typeface="+mn-lt"/>
              </a:rPr>
              <a:t>brainstorming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empus Sans ITC" panose="04020404030D07020202" pitchFamily="82" charset="0"/>
              <a:ea typeface="微软雅黑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0" name="Rectangle 100">
            <a:extLst>
              <a:ext uri="{FF2B5EF4-FFF2-40B4-BE49-F238E27FC236}">
                <a16:creationId xmlns:a16="http://schemas.microsoft.com/office/drawing/2014/main" id="{856443A8-C2CD-42C6-B944-02AF3787E268}"/>
              </a:ext>
            </a:extLst>
          </p:cNvPr>
          <p:cNvSpPr/>
          <p:nvPr/>
        </p:nvSpPr>
        <p:spPr>
          <a:xfrm>
            <a:off x="2512122" y="1676527"/>
            <a:ext cx="2502934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01.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游戏手柄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</a:p>
        </p:txBody>
      </p:sp>
      <p:sp>
        <p:nvSpPr>
          <p:cNvPr id="41" name="Rectangle 101">
            <a:extLst>
              <a:ext uri="{FF2B5EF4-FFF2-40B4-BE49-F238E27FC236}">
                <a16:creationId xmlns:a16="http://schemas.microsoft.com/office/drawing/2014/main" id="{E24E210F-4A8F-40EB-BBDA-70B478654A6E}"/>
              </a:ext>
            </a:extLst>
          </p:cNvPr>
          <p:cNvSpPr/>
          <p:nvPr/>
        </p:nvSpPr>
        <p:spPr>
          <a:xfrm>
            <a:off x="2606392" y="2171192"/>
            <a:ext cx="223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sz="1600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最初的想法。在观看部分往年的项目视频后，转为制作小车。</a:t>
            </a:r>
            <a:endParaRPr lang="en-US" sz="1600" noProof="1">
              <a:solidFill>
                <a:prstClr val="black">
                  <a:lumMod val="75000"/>
                  <a:lumOff val="25000"/>
                </a:prstClr>
              </a:solidFill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2" name="Rectangle 102">
            <a:extLst>
              <a:ext uri="{FF2B5EF4-FFF2-40B4-BE49-F238E27FC236}">
                <a16:creationId xmlns:a16="http://schemas.microsoft.com/office/drawing/2014/main" id="{5BCDAC41-F54A-44B6-B5CA-D4C25A9163A4}"/>
              </a:ext>
            </a:extLst>
          </p:cNvPr>
          <p:cNvSpPr/>
          <p:nvPr/>
        </p:nvSpPr>
        <p:spPr>
          <a:xfrm>
            <a:off x="6086536" y="1676526"/>
            <a:ext cx="2397583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90000"/>
              </a:lnSpc>
              <a:spcBef>
                <a:spcPct val="0"/>
              </a:spcBef>
            </a:pPr>
            <a:r>
              <a:rPr 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02.</a:t>
            </a:r>
            <a:r>
              <a:rPr lang="zh-CN" alt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送水小车</a:t>
            </a:r>
            <a:r>
              <a:rPr 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</a:p>
        </p:txBody>
      </p:sp>
      <p:sp>
        <p:nvSpPr>
          <p:cNvPr id="43" name="Rectangle 106">
            <a:extLst>
              <a:ext uri="{FF2B5EF4-FFF2-40B4-BE49-F238E27FC236}">
                <a16:creationId xmlns:a16="http://schemas.microsoft.com/office/drawing/2014/main" id="{73C0B1F4-DDEC-4E92-98E0-467B68003AF1}"/>
              </a:ext>
            </a:extLst>
          </p:cNvPr>
          <p:cNvSpPr/>
          <p:nvPr/>
        </p:nvSpPr>
        <p:spPr>
          <a:xfrm>
            <a:off x="2512122" y="3638677"/>
            <a:ext cx="2502934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03. </a:t>
            </a:r>
            <a:r>
              <a:rPr lang="zh-CN" alt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扫地小车</a:t>
            </a:r>
            <a:r>
              <a:rPr 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</a:p>
        </p:txBody>
      </p:sp>
      <p:sp>
        <p:nvSpPr>
          <p:cNvPr id="44" name="Rectangle 107">
            <a:extLst>
              <a:ext uri="{FF2B5EF4-FFF2-40B4-BE49-F238E27FC236}">
                <a16:creationId xmlns:a16="http://schemas.microsoft.com/office/drawing/2014/main" id="{D23317B9-B0B9-495D-AD76-4AB2F09CE032}"/>
              </a:ext>
            </a:extLst>
          </p:cNvPr>
          <p:cNvSpPr/>
          <p:nvPr/>
        </p:nvSpPr>
        <p:spPr>
          <a:xfrm>
            <a:off x="2606392" y="4132707"/>
            <a:ext cx="223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buSzTx/>
              <a:buFontTx/>
              <a:buNone/>
              <a:tabLst/>
              <a:defRPr/>
            </a:pPr>
            <a:r>
              <a:rPr lang="zh-CN" altLang="en-US" sz="1600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有同学认为认为送水功能在实现小车运动后加上小框就完成了，应当使其有更高级的功能，比如扫地。</a:t>
            </a:r>
            <a:endParaRPr lang="en-US" sz="1600" noProof="1">
              <a:solidFill>
                <a:prstClr val="black">
                  <a:lumMod val="75000"/>
                  <a:lumOff val="25000"/>
                </a:prstClr>
              </a:solidFill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5" name="Rectangle 108">
            <a:extLst>
              <a:ext uri="{FF2B5EF4-FFF2-40B4-BE49-F238E27FC236}">
                <a16:creationId xmlns:a16="http://schemas.microsoft.com/office/drawing/2014/main" id="{380013DC-2525-4535-9942-9AD4B0BDC2D3}"/>
              </a:ext>
            </a:extLst>
          </p:cNvPr>
          <p:cNvSpPr/>
          <p:nvPr/>
        </p:nvSpPr>
        <p:spPr>
          <a:xfrm>
            <a:off x="6086536" y="3638677"/>
            <a:ext cx="3104594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90000"/>
              </a:lnSpc>
              <a:spcBef>
                <a:spcPct val="0"/>
              </a:spcBef>
            </a:pPr>
            <a:r>
              <a:rPr 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04.</a:t>
            </a:r>
            <a:r>
              <a:rPr lang="zh-CN" alt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多功能自走车</a:t>
            </a:r>
            <a:r>
              <a:rPr lang="en-US" sz="2800" b="1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 </a:t>
            </a:r>
          </a:p>
        </p:txBody>
      </p:sp>
      <p:sp>
        <p:nvSpPr>
          <p:cNvPr id="46" name="Rectangle 109">
            <a:extLst>
              <a:ext uri="{FF2B5EF4-FFF2-40B4-BE49-F238E27FC236}">
                <a16:creationId xmlns:a16="http://schemas.microsoft.com/office/drawing/2014/main" id="{FA223F9B-7535-4CC2-9C0D-25075A44A5F0}"/>
              </a:ext>
            </a:extLst>
          </p:cNvPr>
          <p:cNvSpPr/>
          <p:nvPr/>
        </p:nvSpPr>
        <p:spPr>
          <a:xfrm>
            <a:off x="6180807" y="4226052"/>
            <a:ext cx="2235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sz="1600" noProof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F0502020204030204"/>
                <a:ea typeface="微软雅黑"/>
                <a:cs typeface="+mn-ea"/>
                <a:sym typeface="+mn-lt"/>
              </a:rPr>
              <a:t>通过讨论，最终确定先制作一个能顺着设定路线智能移动的小车，在此基础上再添加其他功能。</a:t>
            </a:r>
            <a:endParaRPr lang="en-US" sz="1600" noProof="1">
              <a:solidFill>
                <a:prstClr val="black">
                  <a:lumMod val="75000"/>
                  <a:lumOff val="25000"/>
                </a:prstClr>
              </a:solidFill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60A4629-749C-448A-84F4-43FBAC8CABC2}"/>
              </a:ext>
            </a:extLst>
          </p:cNvPr>
          <p:cNvSpPr txBox="1"/>
          <p:nvPr/>
        </p:nvSpPr>
        <p:spPr>
          <a:xfrm>
            <a:off x="6180805" y="2174782"/>
            <a:ext cx="21503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828800">
              <a:buClr>
                <a:srgbClr val="E24848"/>
              </a:buClr>
              <a:defRPr/>
            </a:pPr>
            <a:r>
              <a:rPr lang="zh-CN" altLang="en-US" sz="1600" noProof="1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疫情期间要减少人员接触，于是一开始我们打算制作有送水（物资）功能的小车</a:t>
            </a:r>
            <a:endParaRPr lang="en-US" altLang="zh-CN" sz="1600" noProof="1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4848"/>
              </a:buClr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1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F0502020204030204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5124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组成与功能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3698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Tempus Sans ITC" panose="04020404030D07020202" pitchFamily="82" charset="0"/>
                <a:ea typeface="微软雅黑"/>
                <a:cs typeface="+mn-ea"/>
                <a:sym typeface="+mn-lt"/>
              </a:rPr>
              <a:t>details of the project</a:t>
            </a:r>
            <a:endParaRPr lang="zh-CN" altLang="en-US" sz="3200" dirty="0">
              <a:solidFill>
                <a:prstClr val="black">
                  <a:lumMod val="85000"/>
                  <a:lumOff val="15000"/>
                </a:prstClr>
              </a:solidFill>
              <a:latin typeface="Tempus Sans ITC" panose="04020404030D07020202" pitchFamily="82" charset="0"/>
              <a:ea typeface="微软雅黑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5BED921-6409-493F-93E0-74F535A5AC3F}"/>
              </a:ext>
            </a:extLst>
          </p:cNvPr>
          <p:cNvSpPr txBox="1"/>
          <p:nvPr/>
        </p:nvSpPr>
        <p:spPr>
          <a:xfrm>
            <a:off x="1760874" y="16227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组成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C0FD09-9329-4F05-A72F-D1F48624E230}"/>
              </a:ext>
            </a:extLst>
          </p:cNvPr>
          <p:cNvSpPr txBox="1"/>
          <p:nvPr/>
        </p:nvSpPr>
        <p:spPr>
          <a:xfrm>
            <a:off x="5169779" y="162278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功能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70C319-5A41-4E8E-A9E8-EEA1487CB539}"/>
              </a:ext>
            </a:extLst>
          </p:cNvPr>
          <p:cNvSpPr txBox="1"/>
          <p:nvPr/>
        </p:nvSpPr>
        <p:spPr>
          <a:xfrm>
            <a:off x="1816177" y="2207559"/>
            <a:ext cx="29594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轮子与引擎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外壳（可盛放物品）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内部芯片（随小车移动）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操作端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小车与操作端的连接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传感器（非必要）</a:t>
            </a:r>
          </a:p>
          <a:p>
            <a:pPr lvl="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定位导航（非必要）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980057-A20C-4531-808C-AF3F5C3A3D98}"/>
              </a:ext>
            </a:extLst>
          </p:cNvPr>
          <p:cNvSpPr txBox="1"/>
          <p:nvPr/>
        </p:nvSpPr>
        <p:spPr>
          <a:xfrm>
            <a:off x="5169779" y="2207558"/>
            <a:ext cx="53383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操作移动</a:t>
            </a:r>
          </a:p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设定目的地自动移动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E.g.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直走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，左转弯，再直走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10m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，原路返回）</a:t>
            </a:r>
          </a:p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遇障碍自动停止或调头</a:t>
            </a:r>
          </a:p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声音或灯光预警</a:t>
            </a:r>
          </a:p>
          <a:p>
            <a:pPr lvl="0" algn="just">
              <a:lnSpc>
                <a:spcPct val="150000"/>
              </a:lnSpc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向操作端返回小车位置</a:t>
            </a:r>
          </a:p>
          <a:p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可能的困难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361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Tempus Sans ITC" panose="04020404030D07020202" pitchFamily="82" charset="0"/>
                <a:ea typeface="微软雅黑"/>
                <a:cs typeface="+mn-ea"/>
              </a:rPr>
              <a:t>potential</a:t>
            </a:r>
            <a:r>
              <a:rPr lang="en-US" altLang="zh-CN" sz="3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Tempus Sans ITC" panose="04020404030D07020202" pitchFamily="82" charset="0"/>
                <a:ea typeface="微软雅黑"/>
                <a:cs typeface="+mn-ea"/>
              </a:rPr>
              <a:t>difficulties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3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19665" y="3273486"/>
            <a:ext cx="2470538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dirty="0"/>
              <a:t>外设与开发板的连接</a:t>
            </a:r>
          </a:p>
          <a:p>
            <a:pPr algn="ctr"/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273486"/>
            <a:ext cx="2470538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dirty="0"/>
              <a:t>对小车与传感器不熟悉，输入与输出如何实现</a:t>
            </a:r>
          </a:p>
          <a:p>
            <a:pPr algn="ctr"/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82298" y="3273486"/>
            <a:ext cx="2470538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 dirty="0"/>
              <a:t>移动路线的数据在代码层面的书写</a:t>
            </a:r>
          </a:p>
          <a:p>
            <a:pPr algn="ctr"/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具体分工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914400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11854</TotalTime>
  <Words>394</Words>
  <Application>Microsoft Office PowerPoint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方正正黑简体</vt:lpstr>
      <vt:lpstr>宋体</vt:lpstr>
      <vt:lpstr>微软雅黑</vt:lpstr>
      <vt:lpstr>Arial</vt:lpstr>
      <vt:lpstr>Calibri</vt:lpstr>
      <vt:lpstr>Tempus Sans ITC</vt:lpstr>
      <vt:lpstr>Times New Roman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DELL</cp:lastModifiedBy>
  <cp:revision>708</cp:revision>
  <dcterms:created xsi:type="dcterms:W3CDTF">2019-07-04T08:14:45Z</dcterms:created>
  <dcterms:modified xsi:type="dcterms:W3CDTF">2023-06-25T03:45:55Z</dcterms:modified>
</cp:coreProperties>
</file>