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1"/>
    <p:restoredTop sz="94678"/>
  </p:normalViewPr>
  <p:slideViewPr>
    <p:cSldViewPr snapToGrid="0" snapToObjects="1">
      <p:cViewPr>
        <p:scale>
          <a:sx n="113" d="100"/>
          <a:sy n="113" d="100"/>
        </p:scale>
        <p:origin x="31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844A-6F2F-D547-87D0-4F42D4BF1392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8B0C-ADEE-174F-ACAE-CABDE059E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4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844A-6F2F-D547-87D0-4F42D4BF1392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8B0C-ADEE-174F-ACAE-CABDE059E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8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844A-6F2F-D547-87D0-4F42D4BF1392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8B0C-ADEE-174F-ACAE-CABDE059E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6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844A-6F2F-D547-87D0-4F42D4BF1392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8B0C-ADEE-174F-ACAE-CABDE059E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844A-6F2F-D547-87D0-4F42D4BF1392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8B0C-ADEE-174F-ACAE-CABDE059E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844A-6F2F-D547-87D0-4F42D4BF1392}" type="datetimeFigureOut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8B0C-ADEE-174F-ACAE-CABDE059E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0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844A-6F2F-D547-87D0-4F42D4BF1392}" type="datetimeFigureOut">
              <a:rPr lang="en-US" smtClean="0"/>
              <a:t>3/16/16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8B0C-ADEE-174F-ACAE-CABDE059E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4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844A-6F2F-D547-87D0-4F42D4BF1392}" type="datetimeFigureOut">
              <a:rPr lang="en-US" smtClean="0"/>
              <a:t>3/16/16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8B0C-ADEE-174F-ACAE-CABDE059E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7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844A-6F2F-D547-87D0-4F42D4BF1392}" type="datetimeFigureOut">
              <a:rPr lang="en-US" smtClean="0"/>
              <a:t>3/16/16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8B0C-ADEE-174F-ACAE-CABDE059E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2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844A-6F2F-D547-87D0-4F42D4BF1392}" type="datetimeFigureOut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8B0C-ADEE-174F-ACAE-CABDE059E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844A-6F2F-D547-87D0-4F42D4BF1392}" type="datetimeFigureOut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8B0C-ADEE-174F-ACAE-CABDE059E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D844A-6F2F-D547-87D0-4F42D4BF1392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B8B0C-ADEE-174F-ACAE-CABDE059E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5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1866" y="3206109"/>
            <a:ext cx="159614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Impulse </a:t>
            </a:r>
            <a:br>
              <a:rPr lang="en-US" dirty="0" smtClean="0"/>
            </a:br>
            <a:r>
              <a:rPr lang="en-US" dirty="0" smtClean="0"/>
              <a:t>train generator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304" y="4213367"/>
            <a:ext cx="130926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White noise</a:t>
            </a:r>
            <a:br>
              <a:rPr lang="en-US" smtClean="0"/>
            </a:br>
            <a:r>
              <a:rPr lang="en-US" smtClean="0"/>
              <a:t>generator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85068" y="1943947"/>
            <a:ext cx="1158240" cy="2592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5068" y="1943947"/>
            <a:ext cx="1158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Voiced/</a:t>
            </a:r>
            <a:br>
              <a:rPr lang="en-US" dirty="0" smtClean="0"/>
            </a:br>
            <a:r>
              <a:rPr lang="en-US" dirty="0" smtClean="0"/>
              <a:t>unvoiced</a:t>
            </a:r>
            <a:br>
              <a:rPr lang="en-US" dirty="0" smtClean="0"/>
            </a:br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428287" y="3457665"/>
            <a:ext cx="143220" cy="14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28287" y="3925489"/>
            <a:ext cx="143220" cy="14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3"/>
            <a:endCxn id="9" idx="2"/>
          </p:cNvCxnSpPr>
          <p:nvPr/>
        </p:nvCxnSpPr>
        <p:spPr>
          <a:xfrm>
            <a:off x="2138009" y="3529275"/>
            <a:ext cx="1290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3"/>
            <a:endCxn id="10" idx="2"/>
          </p:cNvCxnSpPr>
          <p:nvPr/>
        </p:nvCxnSpPr>
        <p:spPr>
          <a:xfrm flipV="1">
            <a:off x="1994572" y="3997099"/>
            <a:ext cx="1433715" cy="5394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792578" y="3660438"/>
            <a:ext cx="143220" cy="14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9" idx="6"/>
            <a:endCxn id="16" idx="1"/>
          </p:cNvCxnSpPr>
          <p:nvPr/>
        </p:nvCxnSpPr>
        <p:spPr>
          <a:xfrm>
            <a:off x="3571507" y="3529275"/>
            <a:ext cx="242045" cy="1521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306340" y="3304584"/>
            <a:ext cx="854927" cy="8549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88115" y="3547381"/>
            <a:ext cx="69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Gain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6" idx="6"/>
            <a:endCxn id="19" idx="2"/>
          </p:cNvCxnSpPr>
          <p:nvPr/>
        </p:nvCxnSpPr>
        <p:spPr>
          <a:xfrm>
            <a:off x="3935798" y="3732048"/>
            <a:ext cx="1370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5478427" y="5760356"/>
                <a:ext cx="3119380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𝑦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i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0">
                                  <a:latin typeface="Cambria Math" charset="0"/>
                                </a:rPr>
                                <m:t>±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𝐺𝑥</m:t>
                              </m:r>
                              <m:r>
                                <a:rPr lang="en-US" i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427" y="5760356"/>
                <a:ext cx="3119380" cy="8485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7877823" y="4132358"/>
                <a:ext cx="1746567" cy="848566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charset="0"/>
                        </a:rPr>
                        <m:t>±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i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823" y="4132358"/>
                <a:ext cx="1746567" cy="848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6774540" y="3304584"/>
            <a:ext cx="854927" cy="8549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6888712" y="3378104"/>
                <a:ext cx="62658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charset="0"/>
                        </a:rPr>
                        <m:t>𝛴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712" y="3378104"/>
                <a:ext cx="626582" cy="7078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Elbow Connector 37"/>
          <p:cNvCxnSpPr>
            <a:stCxn id="30" idx="1"/>
            <a:endCxn id="31" idx="4"/>
          </p:cNvCxnSpPr>
          <p:nvPr/>
        </p:nvCxnSpPr>
        <p:spPr>
          <a:xfrm rot="10800000">
            <a:off x="7202005" y="4159511"/>
            <a:ext cx="675819" cy="397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9" idx="6"/>
            <a:endCxn id="31" idx="2"/>
          </p:cNvCxnSpPr>
          <p:nvPr/>
        </p:nvCxnSpPr>
        <p:spPr>
          <a:xfrm>
            <a:off x="6161267" y="3732048"/>
            <a:ext cx="613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496845" y="3547381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Speech</a:t>
            </a:r>
            <a:endParaRPr lang="en-US"/>
          </a:p>
        </p:txBody>
      </p:sp>
      <p:cxnSp>
        <p:nvCxnSpPr>
          <p:cNvPr id="43" name="Straight Arrow Connector 42"/>
          <p:cNvCxnSpPr>
            <a:stCxn id="31" idx="6"/>
            <a:endCxn id="41" idx="1"/>
          </p:cNvCxnSpPr>
          <p:nvPr/>
        </p:nvCxnSpPr>
        <p:spPr>
          <a:xfrm flipV="1">
            <a:off x="7629467" y="3732047"/>
            <a:ext cx="28673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30" idx="3"/>
          </p:cNvCxnSpPr>
          <p:nvPr/>
        </p:nvCxnSpPr>
        <p:spPr>
          <a:xfrm rot="5400000">
            <a:off x="9457321" y="3899117"/>
            <a:ext cx="824594" cy="4904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7394223" y="5328356"/>
            <a:ext cx="338667" cy="432000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57" y="5004356"/>
            <a:ext cx="2217960" cy="166347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8" y="1156726"/>
            <a:ext cx="2243739" cy="168280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669" y="1556610"/>
            <a:ext cx="2168886" cy="1626664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373125" y="165721"/>
            <a:ext cx="72650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/>
              <a:t>Linear Predictive Coding Model of Speech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282586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Jerome Couture</dc:creator>
  <cp:lastModifiedBy>Jerome Couture</cp:lastModifiedBy>
  <cp:revision>3</cp:revision>
  <dcterms:created xsi:type="dcterms:W3CDTF">2016-03-16T06:24:15Z</dcterms:created>
  <dcterms:modified xsi:type="dcterms:W3CDTF">2016-03-16T06:56:35Z</dcterms:modified>
</cp:coreProperties>
</file>