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D50C8-B31E-08EC-B70F-C9B3FC1A7698}" v="4003" dt="2024-05-26T13:46:11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1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2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source.com/article/20/1/logtool-root-cause-identific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s://opensource.com/article/20/1/logtool-root-cause-identific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source.com/article/20/1/logtool-root-cause-identifi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opensource.com/article/20/1/logtool-root-cause-identific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source.com/article/20/1/logtool-root-cause-identific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source.com/article/20/1/logtool-root-cause-identific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source.com/article/20/1/logtool-root-cause-identific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source.com/article/20/1/logtool-root-cause-ident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DB2BE-70A1-45B8-985C-026E418D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00150"/>
            <a:ext cx="4556078" cy="33031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Programming Fundamentals Using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5" r="4" b="4"/>
          <a:stretch/>
        </p:blipFill>
        <p:spPr>
          <a:xfrm>
            <a:off x="5646306" y="-1"/>
            <a:ext cx="6545695" cy="5728140"/>
          </a:xfrm>
          <a:custGeom>
            <a:avLst/>
            <a:gdLst/>
            <a:ahLst/>
            <a:cxnLst/>
            <a:rect l="l" t="t" r="r" b="b"/>
            <a:pathLst>
              <a:path w="6545695" h="5728140">
                <a:moveTo>
                  <a:pt x="2616380" y="4466221"/>
                </a:moveTo>
                <a:cubicBezTo>
                  <a:pt x="2911523" y="4466221"/>
                  <a:pt x="3150783" y="4705481"/>
                  <a:pt x="3150783" y="5000624"/>
                </a:cubicBezTo>
                <a:cubicBezTo>
                  <a:pt x="3150783" y="5295767"/>
                  <a:pt x="2911523" y="5535027"/>
                  <a:pt x="2616380" y="5535027"/>
                </a:cubicBezTo>
                <a:cubicBezTo>
                  <a:pt x="2321237" y="5535027"/>
                  <a:pt x="2081977" y="5295767"/>
                  <a:pt x="2081977" y="5000624"/>
                </a:cubicBezTo>
                <a:cubicBezTo>
                  <a:pt x="2081977" y="4705481"/>
                  <a:pt x="2321237" y="4466221"/>
                  <a:pt x="2616380" y="4466221"/>
                </a:cubicBezTo>
                <a:close/>
                <a:moveTo>
                  <a:pt x="6508555" y="4438651"/>
                </a:moveTo>
                <a:lnTo>
                  <a:pt x="6545695" y="4442395"/>
                </a:lnTo>
                <a:lnTo>
                  <a:pt x="6545695" y="5722287"/>
                </a:lnTo>
                <a:lnTo>
                  <a:pt x="6508555" y="5726031"/>
                </a:lnTo>
                <a:cubicBezTo>
                  <a:pt x="6153055" y="5726031"/>
                  <a:pt x="5864865" y="5437841"/>
                  <a:pt x="5864865" y="5082341"/>
                </a:cubicBezTo>
                <a:cubicBezTo>
                  <a:pt x="5864865" y="4726841"/>
                  <a:pt x="6153055" y="4438651"/>
                  <a:pt x="6508555" y="4438651"/>
                </a:cubicBezTo>
                <a:close/>
                <a:moveTo>
                  <a:pt x="643690" y="1908009"/>
                </a:moveTo>
                <a:cubicBezTo>
                  <a:pt x="999190" y="1908009"/>
                  <a:pt x="1287380" y="2196199"/>
                  <a:pt x="1287380" y="2551699"/>
                </a:cubicBezTo>
                <a:cubicBezTo>
                  <a:pt x="1287380" y="2907199"/>
                  <a:pt x="999190" y="3195389"/>
                  <a:pt x="643690" y="3195389"/>
                </a:cubicBezTo>
                <a:cubicBezTo>
                  <a:pt x="288190" y="3195389"/>
                  <a:pt x="0" y="2907199"/>
                  <a:pt x="0" y="2551699"/>
                </a:cubicBezTo>
                <a:cubicBezTo>
                  <a:pt x="0" y="2196199"/>
                  <a:pt x="288190" y="1908009"/>
                  <a:pt x="643690" y="1908009"/>
                </a:cubicBezTo>
                <a:close/>
                <a:moveTo>
                  <a:pt x="1343438" y="0"/>
                </a:moveTo>
                <a:lnTo>
                  <a:pt x="6545695" y="0"/>
                </a:lnTo>
                <a:lnTo>
                  <a:pt x="6545695" y="4185665"/>
                </a:lnTo>
                <a:lnTo>
                  <a:pt x="6503949" y="4173249"/>
                </a:lnTo>
                <a:cubicBezTo>
                  <a:pt x="6330657" y="4128375"/>
                  <a:pt x="6087455" y="4102583"/>
                  <a:pt x="5901261" y="4231782"/>
                </a:cubicBezTo>
                <a:cubicBezTo>
                  <a:pt x="5519369" y="4496370"/>
                  <a:pt x="5772178" y="5031067"/>
                  <a:pt x="5381804" y="5422715"/>
                </a:cubicBezTo>
                <a:cubicBezTo>
                  <a:pt x="5104996" y="5700294"/>
                  <a:pt x="4600596" y="5805476"/>
                  <a:pt x="4233669" y="5668063"/>
                </a:cubicBezTo>
                <a:cubicBezTo>
                  <a:pt x="3653192" y="5450674"/>
                  <a:pt x="3784943" y="4763675"/>
                  <a:pt x="3129895" y="4450477"/>
                </a:cubicBezTo>
                <a:cubicBezTo>
                  <a:pt x="2672003" y="4231446"/>
                  <a:pt x="2178033" y="4362192"/>
                  <a:pt x="2137775" y="4373601"/>
                </a:cubicBezTo>
                <a:cubicBezTo>
                  <a:pt x="1564921" y="4533740"/>
                  <a:pt x="1470666" y="5034694"/>
                  <a:pt x="971838" y="5025154"/>
                </a:cubicBezTo>
                <a:cubicBezTo>
                  <a:pt x="866310" y="5023179"/>
                  <a:pt x="525091" y="5016610"/>
                  <a:pt x="302276" y="4795749"/>
                </a:cubicBezTo>
                <a:lnTo>
                  <a:pt x="302958" y="4795228"/>
                </a:lnTo>
                <a:cubicBezTo>
                  <a:pt x="269893" y="4762453"/>
                  <a:pt x="240673" y="4726135"/>
                  <a:pt x="215714" y="4686858"/>
                </a:cubicBezTo>
                <a:cubicBezTo>
                  <a:pt x="37179" y="4405379"/>
                  <a:pt x="83908" y="3985942"/>
                  <a:pt x="297529" y="3752971"/>
                </a:cubicBezTo>
                <a:cubicBezTo>
                  <a:pt x="585181" y="3439442"/>
                  <a:pt x="966965" y="3689936"/>
                  <a:pt x="1431505" y="3365135"/>
                </a:cubicBezTo>
                <a:cubicBezTo>
                  <a:pt x="1675458" y="3194556"/>
                  <a:pt x="1971184" y="2832930"/>
                  <a:pt x="1937587" y="2478917"/>
                </a:cubicBezTo>
                <a:cubicBezTo>
                  <a:pt x="1881332" y="1886418"/>
                  <a:pt x="952691" y="1868869"/>
                  <a:pt x="796634" y="1179326"/>
                </a:cubicBezTo>
                <a:cubicBezTo>
                  <a:pt x="712321" y="804978"/>
                  <a:pt x="879884" y="345043"/>
                  <a:pt x="1168762" y="107990"/>
                </a:cubicBezTo>
                <a:cubicBezTo>
                  <a:pt x="1224164" y="62588"/>
                  <a:pt x="1280383" y="28334"/>
                  <a:pt x="1337047" y="2463"/>
                </a:cubicBezTo>
                <a:close/>
              </a:path>
            </a:pathLst>
          </a:cu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1EF533-31E9-6830-AC84-F494925705EC}"/>
              </a:ext>
            </a:extLst>
          </p:cNvPr>
          <p:cNvCxnSpPr/>
          <p:nvPr/>
        </p:nvCxnSpPr>
        <p:spPr>
          <a:xfrm flipV="1">
            <a:off x="725581" y="4751294"/>
            <a:ext cx="2319617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6BC80-A66E-409C-91B5-025A78D4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83" y="140959"/>
            <a:ext cx="5342879" cy="15724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cs typeface="Posterama"/>
              </a:rPr>
              <a:t>Lifecycle of Python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15418"/>
          <a:stretch/>
        </p:blipFill>
        <p:spPr>
          <a:xfrm rot="10800000">
            <a:off x="3228189" y="4168598"/>
            <a:ext cx="5742027" cy="2694781"/>
          </a:xfrm>
          <a:custGeom>
            <a:avLst/>
            <a:gdLst/>
            <a:ahLst/>
            <a:cxnLst/>
            <a:rect l="l" t="t" r="r" b="b"/>
            <a:pathLst>
              <a:path w="6128560" h="2876195">
                <a:moveTo>
                  <a:pt x="1787800" y="2026573"/>
                </a:moveTo>
                <a:cubicBezTo>
                  <a:pt x="1914960" y="2026573"/>
                  <a:pt x="2018044" y="2129657"/>
                  <a:pt x="2018044" y="2256817"/>
                </a:cubicBezTo>
                <a:cubicBezTo>
                  <a:pt x="2018044" y="2383977"/>
                  <a:pt x="1914960" y="2487061"/>
                  <a:pt x="1787800" y="2487061"/>
                </a:cubicBezTo>
                <a:cubicBezTo>
                  <a:pt x="1660640" y="2487061"/>
                  <a:pt x="1557556" y="2383977"/>
                  <a:pt x="1557556" y="2256817"/>
                </a:cubicBezTo>
                <a:cubicBezTo>
                  <a:pt x="1557556" y="2129657"/>
                  <a:pt x="1660640" y="2026573"/>
                  <a:pt x="1787800" y="2026573"/>
                </a:cubicBezTo>
                <a:close/>
                <a:moveTo>
                  <a:pt x="4492424" y="1971922"/>
                </a:moveTo>
                <a:cubicBezTo>
                  <a:pt x="4723594" y="1971922"/>
                  <a:pt x="4910994" y="2159322"/>
                  <a:pt x="4910994" y="2390492"/>
                </a:cubicBezTo>
                <a:cubicBezTo>
                  <a:pt x="4910994" y="2621662"/>
                  <a:pt x="4723594" y="2809062"/>
                  <a:pt x="4492424" y="2809062"/>
                </a:cubicBezTo>
                <a:cubicBezTo>
                  <a:pt x="4261254" y="2809062"/>
                  <a:pt x="4073854" y="2621662"/>
                  <a:pt x="4073854" y="2390492"/>
                </a:cubicBezTo>
                <a:cubicBezTo>
                  <a:pt x="4073854" y="2159322"/>
                  <a:pt x="4261254" y="1971922"/>
                  <a:pt x="4492424" y="1971922"/>
                </a:cubicBezTo>
                <a:close/>
                <a:moveTo>
                  <a:pt x="183242" y="0"/>
                </a:moveTo>
                <a:lnTo>
                  <a:pt x="5706666" y="0"/>
                </a:lnTo>
                <a:lnTo>
                  <a:pt x="5693588" y="65459"/>
                </a:lnTo>
                <a:cubicBezTo>
                  <a:pt x="5691144" y="139844"/>
                  <a:pt x="5712962" y="215633"/>
                  <a:pt x="5758052" y="289009"/>
                </a:cubicBezTo>
                <a:cubicBezTo>
                  <a:pt x="5857302" y="450071"/>
                  <a:pt x="5972939" y="603229"/>
                  <a:pt x="6054386" y="772776"/>
                </a:cubicBezTo>
                <a:cubicBezTo>
                  <a:pt x="6200306" y="1075183"/>
                  <a:pt x="6141322" y="1372931"/>
                  <a:pt x="5784342" y="1581079"/>
                </a:cubicBezTo>
                <a:cubicBezTo>
                  <a:pt x="5491252" y="1751792"/>
                  <a:pt x="5179778" y="1758447"/>
                  <a:pt x="4855158" y="1725836"/>
                </a:cubicBezTo>
                <a:cubicBezTo>
                  <a:pt x="4574465" y="1697716"/>
                  <a:pt x="4272225" y="1675919"/>
                  <a:pt x="4038120" y="1845134"/>
                </a:cubicBezTo>
                <a:cubicBezTo>
                  <a:pt x="3848689" y="1982236"/>
                  <a:pt x="3717078" y="2199702"/>
                  <a:pt x="3561590" y="2383144"/>
                </a:cubicBezTo>
                <a:cubicBezTo>
                  <a:pt x="3463506" y="2498781"/>
                  <a:pt x="3377151" y="2625568"/>
                  <a:pt x="3270914" y="2732554"/>
                </a:cubicBezTo>
                <a:cubicBezTo>
                  <a:pt x="2999288" y="3007174"/>
                  <a:pt x="2535737" y="2842535"/>
                  <a:pt x="2390067" y="2617914"/>
                </a:cubicBezTo>
                <a:cubicBezTo>
                  <a:pt x="2325508" y="2518082"/>
                  <a:pt x="2298554" y="2387885"/>
                  <a:pt x="2278088" y="2267505"/>
                </a:cubicBezTo>
                <a:cubicBezTo>
                  <a:pt x="2217857" y="1914933"/>
                  <a:pt x="1848646" y="1807115"/>
                  <a:pt x="1580182" y="1884817"/>
                </a:cubicBezTo>
                <a:cubicBezTo>
                  <a:pt x="799167" y="2111435"/>
                  <a:pt x="250009" y="1713273"/>
                  <a:pt x="43025" y="1034086"/>
                </a:cubicBezTo>
                <a:cubicBezTo>
                  <a:pt x="7502" y="918197"/>
                  <a:pt x="13990" y="789083"/>
                  <a:pt x="1012" y="665790"/>
                </a:cubicBezTo>
                <a:cubicBezTo>
                  <a:pt x="-6267" y="431976"/>
                  <a:pt x="23588" y="210965"/>
                  <a:pt x="161580" y="25384"/>
                </a:cubicBezTo>
                <a:close/>
              </a:path>
            </a:pathLst>
          </a:custGeom>
        </p:spPr>
      </p:pic>
      <p:pic>
        <p:nvPicPr>
          <p:cNvPr id="3" name="Picture 2" descr="A magnifying glass over a blue background&#10;&#10;Description automatically generated">
            <a:extLst>
              <a:ext uri="{FF2B5EF4-FFF2-40B4-BE49-F238E27FC236}">
                <a16:creationId xmlns:a16="http://schemas.microsoft.com/office/drawing/2014/main" id="{F896EA80-E386-6B5A-4B00-24ABDA741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226" r="23487" b="1"/>
          <a:stretch/>
        </p:blipFill>
        <p:spPr>
          <a:xfrm>
            <a:off x="8210798" y="10"/>
            <a:ext cx="3981202" cy="5173383"/>
          </a:xfrm>
          <a:custGeom>
            <a:avLst/>
            <a:gdLst/>
            <a:ahLst/>
            <a:cxnLst/>
            <a:rect l="l" t="t" r="r" b="b"/>
            <a:pathLst>
              <a:path w="4714177" h="6125861">
                <a:moveTo>
                  <a:pt x="1867775" y="5445841"/>
                </a:moveTo>
                <a:cubicBezTo>
                  <a:pt x="1989065" y="5445841"/>
                  <a:pt x="2087390" y="5544166"/>
                  <a:pt x="2087390" y="5665456"/>
                </a:cubicBezTo>
                <a:cubicBezTo>
                  <a:pt x="2087390" y="5786746"/>
                  <a:pt x="1989065" y="5885071"/>
                  <a:pt x="1867775" y="5885071"/>
                </a:cubicBezTo>
                <a:cubicBezTo>
                  <a:pt x="1746485" y="5885071"/>
                  <a:pt x="1648160" y="5786746"/>
                  <a:pt x="1648160" y="5665456"/>
                </a:cubicBezTo>
                <a:cubicBezTo>
                  <a:pt x="1648160" y="5544166"/>
                  <a:pt x="1746485" y="5445841"/>
                  <a:pt x="1867775" y="5445841"/>
                </a:cubicBezTo>
                <a:close/>
                <a:moveTo>
                  <a:pt x="847984" y="3569824"/>
                </a:moveTo>
                <a:cubicBezTo>
                  <a:pt x="1035568" y="3569824"/>
                  <a:pt x="1187635" y="3721891"/>
                  <a:pt x="1187635" y="3909475"/>
                </a:cubicBezTo>
                <a:cubicBezTo>
                  <a:pt x="1187635" y="4097059"/>
                  <a:pt x="1035568" y="4249126"/>
                  <a:pt x="847984" y="4249126"/>
                </a:cubicBezTo>
                <a:cubicBezTo>
                  <a:pt x="660400" y="4249126"/>
                  <a:pt x="508333" y="4097059"/>
                  <a:pt x="508333" y="3909475"/>
                </a:cubicBezTo>
                <a:cubicBezTo>
                  <a:pt x="508333" y="3721891"/>
                  <a:pt x="660400" y="3569824"/>
                  <a:pt x="847984" y="3569824"/>
                </a:cubicBezTo>
                <a:close/>
                <a:moveTo>
                  <a:pt x="3988906" y="0"/>
                </a:moveTo>
                <a:lnTo>
                  <a:pt x="4714177" y="0"/>
                </a:lnTo>
                <a:lnTo>
                  <a:pt x="4714177" y="536962"/>
                </a:lnTo>
                <a:lnTo>
                  <a:pt x="4711253" y="559014"/>
                </a:lnTo>
                <a:cubicBezTo>
                  <a:pt x="4708958" y="586566"/>
                  <a:pt x="4707889" y="615382"/>
                  <a:pt x="4708221" y="644928"/>
                </a:cubicBezTo>
                <a:lnTo>
                  <a:pt x="4714177" y="698483"/>
                </a:lnTo>
                <a:lnTo>
                  <a:pt x="4714177" y="6125861"/>
                </a:lnTo>
                <a:lnTo>
                  <a:pt x="4696162" y="6125191"/>
                </a:lnTo>
                <a:cubicBezTo>
                  <a:pt x="4619563" y="6117736"/>
                  <a:pt x="4545518" y="6101241"/>
                  <a:pt x="4478929" y="6076377"/>
                </a:cubicBezTo>
                <a:cubicBezTo>
                  <a:pt x="3962303" y="5883312"/>
                  <a:pt x="4000007" y="5227577"/>
                  <a:pt x="3604289" y="5159077"/>
                </a:cubicBezTo>
                <a:cubicBezTo>
                  <a:pt x="3238637" y="5095780"/>
                  <a:pt x="3028104" y="5625324"/>
                  <a:pt x="2675047" y="5536186"/>
                </a:cubicBezTo>
                <a:cubicBezTo>
                  <a:pt x="2336372" y="5450624"/>
                  <a:pt x="2317521" y="4911979"/>
                  <a:pt x="1995747" y="4888820"/>
                </a:cubicBezTo>
                <a:cubicBezTo>
                  <a:pt x="1852737" y="4878583"/>
                  <a:pt x="1737028" y="4974952"/>
                  <a:pt x="1588817" y="5098868"/>
                </a:cubicBezTo>
                <a:cubicBezTo>
                  <a:pt x="1264931" y="5369693"/>
                  <a:pt x="1247949" y="5637188"/>
                  <a:pt x="1033108" y="5779061"/>
                </a:cubicBezTo>
                <a:cubicBezTo>
                  <a:pt x="734818" y="5976025"/>
                  <a:pt x="199422" y="5842765"/>
                  <a:pt x="53974" y="5513354"/>
                </a:cubicBezTo>
                <a:cubicBezTo>
                  <a:pt x="-71973" y="5228226"/>
                  <a:pt x="28541" y="4857455"/>
                  <a:pt x="292541" y="4687712"/>
                </a:cubicBezTo>
                <a:cubicBezTo>
                  <a:pt x="480242" y="4566966"/>
                  <a:pt x="703777" y="4614581"/>
                  <a:pt x="1024982" y="4494486"/>
                </a:cubicBezTo>
                <a:cubicBezTo>
                  <a:pt x="1066180" y="4479128"/>
                  <a:pt x="1740847" y="4220410"/>
                  <a:pt x="1726709" y="3933820"/>
                </a:cubicBezTo>
                <a:cubicBezTo>
                  <a:pt x="1718583" y="3761638"/>
                  <a:pt x="1476928" y="3635610"/>
                  <a:pt x="1311166" y="3548992"/>
                </a:cubicBezTo>
                <a:cubicBezTo>
                  <a:pt x="868078" y="3317494"/>
                  <a:pt x="743187" y="3251270"/>
                  <a:pt x="693620" y="3089001"/>
                </a:cubicBezTo>
                <a:cubicBezTo>
                  <a:pt x="644055" y="2926733"/>
                  <a:pt x="726123" y="2701248"/>
                  <a:pt x="876365" y="2598298"/>
                </a:cubicBezTo>
                <a:cubicBezTo>
                  <a:pt x="1112007" y="2436517"/>
                  <a:pt x="1346431" y="2690360"/>
                  <a:pt x="1716227" y="2549544"/>
                </a:cubicBezTo>
                <a:cubicBezTo>
                  <a:pt x="1764981" y="2530936"/>
                  <a:pt x="2073753" y="2412221"/>
                  <a:pt x="2119175" y="2173735"/>
                </a:cubicBezTo>
                <a:cubicBezTo>
                  <a:pt x="2177598" y="1868212"/>
                  <a:pt x="1795289" y="1733246"/>
                  <a:pt x="1796345" y="1363369"/>
                </a:cubicBezTo>
                <a:cubicBezTo>
                  <a:pt x="1797158" y="1101157"/>
                  <a:pt x="1992578" y="813674"/>
                  <a:pt x="2238297" y="706171"/>
                </a:cubicBezTo>
                <a:cubicBezTo>
                  <a:pt x="2627025" y="536103"/>
                  <a:pt x="2895251" y="924507"/>
                  <a:pt x="3366778" y="764839"/>
                </a:cubicBezTo>
                <a:cubicBezTo>
                  <a:pt x="3696434" y="653275"/>
                  <a:pt x="3874384" y="358559"/>
                  <a:pt x="3888522" y="334182"/>
                </a:cubicBezTo>
                <a:cubicBezTo>
                  <a:pt x="3939084" y="247726"/>
                  <a:pt x="3964725" y="165236"/>
                  <a:pt x="3978625" y="86533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71AB2-E6B1-C5E2-80B3-277A27F02362}"/>
              </a:ext>
            </a:extLst>
          </p:cNvPr>
          <p:cNvSpPr txBox="1"/>
          <p:nvPr/>
        </p:nvSpPr>
        <p:spPr>
          <a:xfrm>
            <a:off x="476250" y="1834963"/>
            <a:ext cx="510988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Once a program is saved and ran using python3 command, there are a lot things which happen in the background. </a:t>
            </a:r>
          </a:p>
          <a:p>
            <a:endParaRPr lang="en-US" dirty="0"/>
          </a:p>
          <a:p>
            <a:r>
              <a:rPr lang="en-US" dirty="0"/>
              <a:t>These include compilation of python program and interpretation of the bytecode generated after compilation.</a:t>
            </a:r>
          </a:p>
        </p:txBody>
      </p:sp>
    </p:spTree>
    <p:extLst>
      <p:ext uri="{BB962C8B-B14F-4D97-AF65-F5344CB8AC3E}">
        <p14:creationId xmlns:p14="http://schemas.microsoft.com/office/powerpoint/2010/main" val="366340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6BC80-A66E-409C-91B5-025A78D4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83" y="140959"/>
            <a:ext cx="5342879" cy="15724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cs typeface="Posterama"/>
              </a:rPr>
              <a:t>Lifecycle of Python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15418"/>
          <a:stretch/>
        </p:blipFill>
        <p:spPr>
          <a:xfrm rot="10800000">
            <a:off x="3228189" y="4168598"/>
            <a:ext cx="5742027" cy="2694781"/>
          </a:xfrm>
          <a:custGeom>
            <a:avLst/>
            <a:gdLst/>
            <a:ahLst/>
            <a:cxnLst/>
            <a:rect l="l" t="t" r="r" b="b"/>
            <a:pathLst>
              <a:path w="6128560" h="2876195">
                <a:moveTo>
                  <a:pt x="1787800" y="2026573"/>
                </a:moveTo>
                <a:cubicBezTo>
                  <a:pt x="1914960" y="2026573"/>
                  <a:pt x="2018044" y="2129657"/>
                  <a:pt x="2018044" y="2256817"/>
                </a:cubicBezTo>
                <a:cubicBezTo>
                  <a:pt x="2018044" y="2383977"/>
                  <a:pt x="1914960" y="2487061"/>
                  <a:pt x="1787800" y="2487061"/>
                </a:cubicBezTo>
                <a:cubicBezTo>
                  <a:pt x="1660640" y="2487061"/>
                  <a:pt x="1557556" y="2383977"/>
                  <a:pt x="1557556" y="2256817"/>
                </a:cubicBezTo>
                <a:cubicBezTo>
                  <a:pt x="1557556" y="2129657"/>
                  <a:pt x="1660640" y="2026573"/>
                  <a:pt x="1787800" y="2026573"/>
                </a:cubicBezTo>
                <a:close/>
                <a:moveTo>
                  <a:pt x="4492424" y="1971922"/>
                </a:moveTo>
                <a:cubicBezTo>
                  <a:pt x="4723594" y="1971922"/>
                  <a:pt x="4910994" y="2159322"/>
                  <a:pt x="4910994" y="2390492"/>
                </a:cubicBezTo>
                <a:cubicBezTo>
                  <a:pt x="4910994" y="2621662"/>
                  <a:pt x="4723594" y="2809062"/>
                  <a:pt x="4492424" y="2809062"/>
                </a:cubicBezTo>
                <a:cubicBezTo>
                  <a:pt x="4261254" y="2809062"/>
                  <a:pt x="4073854" y="2621662"/>
                  <a:pt x="4073854" y="2390492"/>
                </a:cubicBezTo>
                <a:cubicBezTo>
                  <a:pt x="4073854" y="2159322"/>
                  <a:pt x="4261254" y="1971922"/>
                  <a:pt x="4492424" y="1971922"/>
                </a:cubicBezTo>
                <a:close/>
                <a:moveTo>
                  <a:pt x="183242" y="0"/>
                </a:moveTo>
                <a:lnTo>
                  <a:pt x="5706666" y="0"/>
                </a:lnTo>
                <a:lnTo>
                  <a:pt x="5693588" y="65459"/>
                </a:lnTo>
                <a:cubicBezTo>
                  <a:pt x="5691144" y="139844"/>
                  <a:pt x="5712962" y="215633"/>
                  <a:pt x="5758052" y="289009"/>
                </a:cubicBezTo>
                <a:cubicBezTo>
                  <a:pt x="5857302" y="450071"/>
                  <a:pt x="5972939" y="603229"/>
                  <a:pt x="6054386" y="772776"/>
                </a:cubicBezTo>
                <a:cubicBezTo>
                  <a:pt x="6200306" y="1075183"/>
                  <a:pt x="6141322" y="1372931"/>
                  <a:pt x="5784342" y="1581079"/>
                </a:cubicBezTo>
                <a:cubicBezTo>
                  <a:pt x="5491252" y="1751792"/>
                  <a:pt x="5179778" y="1758447"/>
                  <a:pt x="4855158" y="1725836"/>
                </a:cubicBezTo>
                <a:cubicBezTo>
                  <a:pt x="4574465" y="1697716"/>
                  <a:pt x="4272225" y="1675919"/>
                  <a:pt x="4038120" y="1845134"/>
                </a:cubicBezTo>
                <a:cubicBezTo>
                  <a:pt x="3848689" y="1982236"/>
                  <a:pt x="3717078" y="2199702"/>
                  <a:pt x="3561590" y="2383144"/>
                </a:cubicBezTo>
                <a:cubicBezTo>
                  <a:pt x="3463506" y="2498781"/>
                  <a:pt x="3377151" y="2625568"/>
                  <a:pt x="3270914" y="2732554"/>
                </a:cubicBezTo>
                <a:cubicBezTo>
                  <a:pt x="2999288" y="3007174"/>
                  <a:pt x="2535737" y="2842535"/>
                  <a:pt x="2390067" y="2617914"/>
                </a:cubicBezTo>
                <a:cubicBezTo>
                  <a:pt x="2325508" y="2518082"/>
                  <a:pt x="2298554" y="2387885"/>
                  <a:pt x="2278088" y="2267505"/>
                </a:cubicBezTo>
                <a:cubicBezTo>
                  <a:pt x="2217857" y="1914933"/>
                  <a:pt x="1848646" y="1807115"/>
                  <a:pt x="1580182" y="1884817"/>
                </a:cubicBezTo>
                <a:cubicBezTo>
                  <a:pt x="799167" y="2111435"/>
                  <a:pt x="250009" y="1713273"/>
                  <a:pt x="43025" y="1034086"/>
                </a:cubicBezTo>
                <a:cubicBezTo>
                  <a:pt x="7502" y="918197"/>
                  <a:pt x="13990" y="789083"/>
                  <a:pt x="1012" y="665790"/>
                </a:cubicBezTo>
                <a:cubicBezTo>
                  <a:pt x="-6267" y="431976"/>
                  <a:pt x="23588" y="210965"/>
                  <a:pt x="161580" y="25384"/>
                </a:cubicBezTo>
                <a:close/>
              </a:path>
            </a:pathLst>
          </a:custGeom>
        </p:spPr>
      </p:pic>
      <p:pic>
        <p:nvPicPr>
          <p:cNvPr id="3" name="Picture 2" descr="A magnifying glass over a blue background&#10;&#10;Description automatically generated">
            <a:extLst>
              <a:ext uri="{FF2B5EF4-FFF2-40B4-BE49-F238E27FC236}">
                <a16:creationId xmlns:a16="http://schemas.microsoft.com/office/drawing/2014/main" id="{F896EA80-E386-6B5A-4B00-24ABDA741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226" r="23487" b="1"/>
          <a:stretch/>
        </p:blipFill>
        <p:spPr>
          <a:xfrm>
            <a:off x="8210798" y="10"/>
            <a:ext cx="3981202" cy="5173383"/>
          </a:xfrm>
          <a:custGeom>
            <a:avLst/>
            <a:gdLst/>
            <a:ahLst/>
            <a:cxnLst/>
            <a:rect l="l" t="t" r="r" b="b"/>
            <a:pathLst>
              <a:path w="4714177" h="6125861">
                <a:moveTo>
                  <a:pt x="1867775" y="5445841"/>
                </a:moveTo>
                <a:cubicBezTo>
                  <a:pt x="1989065" y="5445841"/>
                  <a:pt x="2087390" y="5544166"/>
                  <a:pt x="2087390" y="5665456"/>
                </a:cubicBezTo>
                <a:cubicBezTo>
                  <a:pt x="2087390" y="5786746"/>
                  <a:pt x="1989065" y="5885071"/>
                  <a:pt x="1867775" y="5885071"/>
                </a:cubicBezTo>
                <a:cubicBezTo>
                  <a:pt x="1746485" y="5885071"/>
                  <a:pt x="1648160" y="5786746"/>
                  <a:pt x="1648160" y="5665456"/>
                </a:cubicBezTo>
                <a:cubicBezTo>
                  <a:pt x="1648160" y="5544166"/>
                  <a:pt x="1746485" y="5445841"/>
                  <a:pt x="1867775" y="5445841"/>
                </a:cubicBezTo>
                <a:close/>
                <a:moveTo>
                  <a:pt x="847984" y="3569824"/>
                </a:moveTo>
                <a:cubicBezTo>
                  <a:pt x="1035568" y="3569824"/>
                  <a:pt x="1187635" y="3721891"/>
                  <a:pt x="1187635" y="3909475"/>
                </a:cubicBezTo>
                <a:cubicBezTo>
                  <a:pt x="1187635" y="4097059"/>
                  <a:pt x="1035568" y="4249126"/>
                  <a:pt x="847984" y="4249126"/>
                </a:cubicBezTo>
                <a:cubicBezTo>
                  <a:pt x="660400" y="4249126"/>
                  <a:pt x="508333" y="4097059"/>
                  <a:pt x="508333" y="3909475"/>
                </a:cubicBezTo>
                <a:cubicBezTo>
                  <a:pt x="508333" y="3721891"/>
                  <a:pt x="660400" y="3569824"/>
                  <a:pt x="847984" y="3569824"/>
                </a:cubicBezTo>
                <a:close/>
                <a:moveTo>
                  <a:pt x="3988906" y="0"/>
                </a:moveTo>
                <a:lnTo>
                  <a:pt x="4714177" y="0"/>
                </a:lnTo>
                <a:lnTo>
                  <a:pt x="4714177" y="536962"/>
                </a:lnTo>
                <a:lnTo>
                  <a:pt x="4711253" y="559014"/>
                </a:lnTo>
                <a:cubicBezTo>
                  <a:pt x="4708958" y="586566"/>
                  <a:pt x="4707889" y="615382"/>
                  <a:pt x="4708221" y="644928"/>
                </a:cubicBezTo>
                <a:lnTo>
                  <a:pt x="4714177" y="698483"/>
                </a:lnTo>
                <a:lnTo>
                  <a:pt x="4714177" y="6125861"/>
                </a:lnTo>
                <a:lnTo>
                  <a:pt x="4696162" y="6125191"/>
                </a:lnTo>
                <a:cubicBezTo>
                  <a:pt x="4619563" y="6117736"/>
                  <a:pt x="4545518" y="6101241"/>
                  <a:pt x="4478929" y="6076377"/>
                </a:cubicBezTo>
                <a:cubicBezTo>
                  <a:pt x="3962303" y="5883312"/>
                  <a:pt x="4000007" y="5227577"/>
                  <a:pt x="3604289" y="5159077"/>
                </a:cubicBezTo>
                <a:cubicBezTo>
                  <a:pt x="3238637" y="5095780"/>
                  <a:pt x="3028104" y="5625324"/>
                  <a:pt x="2675047" y="5536186"/>
                </a:cubicBezTo>
                <a:cubicBezTo>
                  <a:pt x="2336372" y="5450624"/>
                  <a:pt x="2317521" y="4911979"/>
                  <a:pt x="1995747" y="4888820"/>
                </a:cubicBezTo>
                <a:cubicBezTo>
                  <a:pt x="1852737" y="4878583"/>
                  <a:pt x="1737028" y="4974952"/>
                  <a:pt x="1588817" y="5098868"/>
                </a:cubicBezTo>
                <a:cubicBezTo>
                  <a:pt x="1264931" y="5369693"/>
                  <a:pt x="1247949" y="5637188"/>
                  <a:pt x="1033108" y="5779061"/>
                </a:cubicBezTo>
                <a:cubicBezTo>
                  <a:pt x="734818" y="5976025"/>
                  <a:pt x="199422" y="5842765"/>
                  <a:pt x="53974" y="5513354"/>
                </a:cubicBezTo>
                <a:cubicBezTo>
                  <a:pt x="-71973" y="5228226"/>
                  <a:pt x="28541" y="4857455"/>
                  <a:pt x="292541" y="4687712"/>
                </a:cubicBezTo>
                <a:cubicBezTo>
                  <a:pt x="480242" y="4566966"/>
                  <a:pt x="703777" y="4614581"/>
                  <a:pt x="1024982" y="4494486"/>
                </a:cubicBezTo>
                <a:cubicBezTo>
                  <a:pt x="1066180" y="4479128"/>
                  <a:pt x="1740847" y="4220410"/>
                  <a:pt x="1726709" y="3933820"/>
                </a:cubicBezTo>
                <a:cubicBezTo>
                  <a:pt x="1718583" y="3761638"/>
                  <a:pt x="1476928" y="3635610"/>
                  <a:pt x="1311166" y="3548992"/>
                </a:cubicBezTo>
                <a:cubicBezTo>
                  <a:pt x="868078" y="3317494"/>
                  <a:pt x="743187" y="3251270"/>
                  <a:pt x="693620" y="3089001"/>
                </a:cubicBezTo>
                <a:cubicBezTo>
                  <a:pt x="644055" y="2926733"/>
                  <a:pt x="726123" y="2701248"/>
                  <a:pt x="876365" y="2598298"/>
                </a:cubicBezTo>
                <a:cubicBezTo>
                  <a:pt x="1112007" y="2436517"/>
                  <a:pt x="1346431" y="2690360"/>
                  <a:pt x="1716227" y="2549544"/>
                </a:cubicBezTo>
                <a:cubicBezTo>
                  <a:pt x="1764981" y="2530936"/>
                  <a:pt x="2073753" y="2412221"/>
                  <a:pt x="2119175" y="2173735"/>
                </a:cubicBezTo>
                <a:cubicBezTo>
                  <a:pt x="2177598" y="1868212"/>
                  <a:pt x="1795289" y="1733246"/>
                  <a:pt x="1796345" y="1363369"/>
                </a:cubicBezTo>
                <a:cubicBezTo>
                  <a:pt x="1797158" y="1101157"/>
                  <a:pt x="1992578" y="813674"/>
                  <a:pt x="2238297" y="706171"/>
                </a:cubicBezTo>
                <a:cubicBezTo>
                  <a:pt x="2627025" y="536103"/>
                  <a:pt x="2895251" y="924507"/>
                  <a:pt x="3366778" y="764839"/>
                </a:cubicBezTo>
                <a:cubicBezTo>
                  <a:pt x="3696434" y="653275"/>
                  <a:pt x="3874384" y="358559"/>
                  <a:pt x="3888522" y="334182"/>
                </a:cubicBezTo>
                <a:cubicBezTo>
                  <a:pt x="3939084" y="247726"/>
                  <a:pt x="3964725" y="165236"/>
                  <a:pt x="3978625" y="86533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71AB2-E6B1-C5E2-80B3-277A27F02362}"/>
              </a:ext>
            </a:extLst>
          </p:cNvPr>
          <p:cNvSpPr txBox="1"/>
          <p:nvPr/>
        </p:nvSpPr>
        <p:spPr>
          <a:xfrm>
            <a:off x="476250" y="1834963"/>
            <a:ext cx="5109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diagram below depicts how a what happens when you run a python program.</a:t>
            </a:r>
          </a:p>
        </p:txBody>
      </p:sp>
      <p:pic>
        <p:nvPicPr>
          <p:cNvPr id="10" name="Picture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4F9D966-5520-A67F-E791-31FA4231A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73" y="2589249"/>
            <a:ext cx="7597587" cy="12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6BC80-A66E-409C-91B5-025A78D4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348777"/>
            <a:ext cx="5354424" cy="972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cs typeface="Posterama"/>
              </a:rPr>
              <a:t>Flow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15418"/>
          <a:stretch/>
        </p:blipFill>
        <p:spPr>
          <a:xfrm rot="10800000">
            <a:off x="3228189" y="4168598"/>
            <a:ext cx="5742027" cy="2694781"/>
          </a:xfrm>
          <a:custGeom>
            <a:avLst/>
            <a:gdLst/>
            <a:ahLst/>
            <a:cxnLst/>
            <a:rect l="l" t="t" r="r" b="b"/>
            <a:pathLst>
              <a:path w="6128560" h="2876195">
                <a:moveTo>
                  <a:pt x="1787800" y="2026573"/>
                </a:moveTo>
                <a:cubicBezTo>
                  <a:pt x="1914960" y="2026573"/>
                  <a:pt x="2018044" y="2129657"/>
                  <a:pt x="2018044" y="2256817"/>
                </a:cubicBezTo>
                <a:cubicBezTo>
                  <a:pt x="2018044" y="2383977"/>
                  <a:pt x="1914960" y="2487061"/>
                  <a:pt x="1787800" y="2487061"/>
                </a:cubicBezTo>
                <a:cubicBezTo>
                  <a:pt x="1660640" y="2487061"/>
                  <a:pt x="1557556" y="2383977"/>
                  <a:pt x="1557556" y="2256817"/>
                </a:cubicBezTo>
                <a:cubicBezTo>
                  <a:pt x="1557556" y="2129657"/>
                  <a:pt x="1660640" y="2026573"/>
                  <a:pt x="1787800" y="2026573"/>
                </a:cubicBezTo>
                <a:close/>
                <a:moveTo>
                  <a:pt x="4492424" y="1971922"/>
                </a:moveTo>
                <a:cubicBezTo>
                  <a:pt x="4723594" y="1971922"/>
                  <a:pt x="4910994" y="2159322"/>
                  <a:pt x="4910994" y="2390492"/>
                </a:cubicBezTo>
                <a:cubicBezTo>
                  <a:pt x="4910994" y="2621662"/>
                  <a:pt x="4723594" y="2809062"/>
                  <a:pt x="4492424" y="2809062"/>
                </a:cubicBezTo>
                <a:cubicBezTo>
                  <a:pt x="4261254" y="2809062"/>
                  <a:pt x="4073854" y="2621662"/>
                  <a:pt x="4073854" y="2390492"/>
                </a:cubicBezTo>
                <a:cubicBezTo>
                  <a:pt x="4073854" y="2159322"/>
                  <a:pt x="4261254" y="1971922"/>
                  <a:pt x="4492424" y="1971922"/>
                </a:cubicBezTo>
                <a:close/>
                <a:moveTo>
                  <a:pt x="183242" y="0"/>
                </a:moveTo>
                <a:lnTo>
                  <a:pt x="5706666" y="0"/>
                </a:lnTo>
                <a:lnTo>
                  <a:pt x="5693588" y="65459"/>
                </a:lnTo>
                <a:cubicBezTo>
                  <a:pt x="5691144" y="139844"/>
                  <a:pt x="5712962" y="215633"/>
                  <a:pt x="5758052" y="289009"/>
                </a:cubicBezTo>
                <a:cubicBezTo>
                  <a:pt x="5857302" y="450071"/>
                  <a:pt x="5972939" y="603229"/>
                  <a:pt x="6054386" y="772776"/>
                </a:cubicBezTo>
                <a:cubicBezTo>
                  <a:pt x="6200306" y="1075183"/>
                  <a:pt x="6141322" y="1372931"/>
                  <a:pt x="5784342" y="1581079"/>
                </a:cubicBezTo>
                <a:cubicBezTo>
                  <a:pt x="5491252" y="1751792"/>
                  <a:pt x="5179778" y="1758447"/>
                  <a:pt x="4855158" y="1725836"/>
                </a:cubicBezTo>
                <a:cubicBezTo>
                  <a:pt x="4574465" y="1697716"/>
                  <a:pt x="4272225" y="1675919"/>
                  <a:pt x="4038120" y="1845134"/>
                </a:cubicBezTo>
                <a:cubicBezTo>
                  <a:pt x="3848689" y="1982236"/>
                  <a:pt x="3717078" y="2199702"/>
                  <a:pt x="3561590" y="2383144"/>
                </a:cubicBezTo>
                <a:cubicBezTo>
                  <a:pt x="3463506" y="2498781"/>
                  <a:pt x="3377151" y="2625568"/>
                  <a:pt x="3270914" y="2732554"/>
                </a:cubicBezTo>
                <a:cubicBezTo>
                  <a:pt x="2999288" y="3007174"/>
                  <a:pt x="2535737" y="2842535"/>
                  <a:pt x="2390067" y="2617914"/>
                </a:cubicBezTo>
                <a:cubicBezTo>
                  <a:pt x="2325508" y="2518082"/>
                  <a:pt x="2298554" y="2387885"/>
                  <a:pt x="2278088" y="2267505"/>
                </a:cubicBezTo>
                <a:cubicBezTo>
                  <a:pt x="2217857" y="1914933"/>
                  <a:pt x="1848646" y="1807115"/>
                  <a:pt x="1580182" y="1884817"/>
                </a:cubicBezTo>
                <a:cubicBezTo>
                  <a:pt x="799167" y="2111435"/>
                  <a:pt x="250009" y="1713273"/>
                  <a:pt x="43025" y="1034086"/>
                </a:cubicBezTo>
                <a:cubicBezTo>
                  <a:pt x="7502" y="918197"/>
                  <a:pt x="13990" y="789083"/>
                  <a:pt x="1012" y="665790"/>
                </a:cubicBezTo>
                <a:cubicBezTo>
                  <a:pt x="-6267" y="431976"/>
                  <a:pt x="23588" y="210965"/>
                  <a:pt x="161580" y="25384"/>
                </a:cubicBezTo>
                <a:close/>
              </a:path>
            </a:pathLst>
          </a:custGeom>
        </p:spPr>
      </p:pic>
      <p:pic>
        <p:nvPicPr>
          <p:cNvPr id="3" name="Picture 2" descr="A magnifying glass over a blue background&#10;&#10;Description automatically generated">
            <a:extLst>
              <a:ext uri="{FF2B5EF4-FFF2-40B4-BE49-F238E27FC236}">
                <a16:creationId xmlns:a16="http://schemas.microsoft.com/office/drawing/2014/main" id="{F896EA80-E386-6B5A-4B00-24ABDA741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226" r="23487" b="1"/>
          <a:stretch/>
        </p:blipFill>
        <p:spPr>
          <a:xfrm>
            <a:off x="8210798" y="10"/>
            <a:ext cx="3981202" cy="5173383"/>
          </a:xfrm>
          <a:custGeom>
            <a:avLst/>
            <a:gdLst/>
            <a:ahLst/>
            <a:cxnLst/>
            <a:rect l="l" t="t" r="r" b="b"/>
            <a:pathLst>
              <a:path w="4714177" h="6125861">
                <a:moveTo>
                  <a:pt x="1867775" y="5445841"/>
                </a:moveTo>
                <a:cubicBezTo>
                  <a:pt x="1989065" y="5445841"/>
                  <a:pt x="2087390" y="5544166"/>
                  <a:pt x="2087390" y="5665456"/>
                </a:cubicBezTo>
                <a:cubicBezTo>
                  <a:pt x="2087390" y="5786746"/>
                  <a:pt x="1989065" y="5885071"/>
                  <a:pt x="1867775" y="5885071"/>
                </a:cubicBezTo>
                <a:cubicBezTo>
                  <a:pt x="1746485" y="5885071"/>
                  <a:pt x="1648160" y="5786746"/>
                  <a:pt x="1648160" y="5665456"/>
                </a:cubicBezTo>
                <a:cubicBezTo>
                  <a:pt x="1648160" y="5544166"/>
                  <a:pt x="1746485" y="5445841"/>
                  <a:pt x="1867775" y="5445841"/>
                </a:cubicBezTo>
                <a:close/>
                <a:moveTo>
                  <a:pt x="847984" y="3569824"/>
                </a:moveTo>
                <a:cubicBezTo>
                  <a:pt x="1035568" y="3569824"/>
                  <a:pt x="1187635" y="3721891"/>
                  <a:pt x="1187635" y="3909475"/>
                </a:cubicBezTo>
                <a:cubicBezTo>
                  <a:pt x="1187635" y="4097059"/>
                  <a:pt x="1035568" y="4249126"/>
                  <a:pt x="847984" y="4249126"/>
                </a:cubicBezTo>
                <a:cubicBezTo>
                  <a:pt x="660400" y="4249126"/>
                  <a:pt x="508333" y="4097059"/>
                  <a:pt x="508333" y="3909475"/>
                </a:cubicBezTo>
                <a:cubicBezTo>
                  <a:pt x="508333" y="3721891"/>
                  <a:pt x="660400" y="3569824"/>
                  <a:pt x="847984" y="3569824"/>
                </a:cubicBezTo>
                <a:close/>
                <a:moveTo>
                  <a:pt x="3988906" y="0"/>
                </a:moveTo>
                <a:lnTo>
                  <a:pt x="4714177" y="0"/>
                </a:lnTo>
                <a:lnTo>
                  <a:pt x="4714177" y="536962"/>
                </a:lnTo>
                <a:lnTo>
                  <a:pt x="4711253" y="559014"/>
                </a:lnTo>
                <a:cubicBezTo>
                  <a:pt x="4708958" y="586566"/>
                  <a:pt x="4707889" y="615382"/>
                  <a:pt x="4708221" y="644928"/>
                </a:cubicBezTo>
                <a:lnTo>
                  <a:pt x="4714177" y="698483"/>
                </a:lnTo>
                <a:lnTo>
                  <a:pt x="4714177" y="6125861"/>
                </a:lnTo>
                <a:lnTo>
                  <a:pt x="4696162" y="6125191"/>
                </a:lnTo>
                <a:cubicBezTo>
                  <a:pt x="4619563" y="6117736"/>
                  <a:pt x="4545518" y="6101241"/>
                  <a:pt x="4478929" y="6076377"/>
                </a:cubicBezTo>
                <a:cubicBezTo>
                  <a:pt x="3962303" y="5883312"/>
                  <a:pt x="4000007" y="5227577"/>
                  <a:pt x="3604289" y="5159077"/>
                </a:cubicBezTo>
                <a:cubicBezTo>
                  <a:pt x="3238637" y="5095780"/>
                  <a:pt x="3028104" y="5625324"/>
                  <a:pt x="2675047" y="5536186"/>
                </a:cubicBezTo>
                <a:cubicBezTo>
                  <a:pt x="2336372" y="5450624"/>
                  <a:pt x="2317521" y="4911979"/>
                  <a:pt x="1995747" y="4888820"/>
                </a:cubicBezTo>
                <a:cubicBezTo>
                  <a:pt x="1852737" y="4878583"/>
                  <a:pt x="1737028" y="4974952"/>
                  <a:pt x="1588817" y="5098868"/>
                </a:cubicBezTo>
                <a:cubicBezTo>
                  <a:pt x="1264931" y="5369693"/>
                  <a:pt x="1247949" y="5637188"/>
                  <a:pt x="1033108" y="5779061"/>
                </a:cubicBezTo>
                <a:cubicBezTo>
                  <a:pt x="734818" y="5976025"/>
                  <a:pt x="199422" y="5842765"/>
                  <a:pt x="53974" y="5513354"/>
                </a:cubicBezTo>
                <a:cubicBezTo>
                  <a:pt x="-71973" y="5228226"/>
                  <a:pt x="28541" y="4857455"/>
                  <a:pt x="292541" y="4687712"/>
                </a:cubicBezTo>
                <a:cubicBezTo>
                  <a:pt x="480242" y="4566966"/>
                  <a:pt x="703777" y="4614581"/>
                  <a:pt x="1024982" y="4494486"/>
                </a:cubicBezTo>
                <a:cubicBezTo>
                  <a:pt x="1066180" y="4479128"/>
                  <a:pt x="1740847" y="4220410"/>
                  <a:pt x="1726709" y="3933820"/>
                </a:cubicBezTo>
                <a:cubicBezTo>
                  <a:pt x="1718583" y="3761638"/>
                  <a:pt x="1476928" y="3635610"/>
                  <a:pt x="1311166" y="3548992"/>
                </a:cubicBezTo>
                <a:cubicBezTo>
                  <a:pt x="868078" y="3317494"/>
                  <a:pt x="743187" y="3251270"/>
                  <a:pt x="693620" y="3089001"/>
                </a:cubicBezTo>
                <a:cubicBezTo>
                  <a:pt x="644055" y="2926733"/>
                  <a:pt x="726123" y="2701248"/>
                  <a:pt x="876365" y="2598298"/>
                </a:cubicBezTo>
                <a:cubicBezTo>
                  <a:pt x="1112007" y="2436517"/>
                  <a:pt x="1346431" y="2690360"/>
                  <a:pt x="1716227" y="2549544"/>
                </a:cubicBezTo>
                <a:cubicBezTo>
                  <a:pt x="1764981" y="2530936"/>
                  <a:pt x="2073753" y="2412221"/>
                  <a:pt x="2119175" y="2173735"/>
                </a:cubicBezTo>
                <a:cubicBezTo>
                  <a:pt x="2177598" y="1868212"/>
                  <a:pt x="1795289" y="1733246"/>
                  <a:pt x="1796345" y="1363369"/>
                </a:cubicBezTo>
                <a:cubicBezTo>
                  <a:pt x="1797158" y="1101157"/>
                  <a:pt x="1992578" y="813674"/>
                  <a:pt x="2238297" y="706171"/>
                </a:cubicBezTo>
                <a:cubicBezTo>
                  <a:pt x="2627025" y="536103"/>
                  <a:pt x="2895251" y="924507"/>
                  <a:pt x="3366778" y="764839"/>
                </a:cubicBezTo>
                <a:cubicBezTo>
                  <a:pt x="3696434" y="653275"/>
                  <a:pt x="3874384" y="358559"/>
                  <a:pt x="3888522" y="334182"/>
                </a:cubicBezTo>
                <a:cubicBezTo>
                  <a:pt x="3939084" y="247726"/>
                  <a:pt x="3964725" y="165236"/>
                  <a:pt x="3978625" y="86533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71AB2-E6B1-C5E2-80B3-277A27F02362}"/>
              </a:ext>
            </a:extLst>
          </p:cNvPr>
          <p:cNvSpPr txBox="1"/>
          <p:nvPr/>
        </p:nvSpPr>
        <p:spPr>
          <a:xfrm>
            <a:off x="476250" y="1546327"/>
            <a:ext cx="627597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Flow Charts are a way of representing a task using signs and symbols.</a:t>
            </a:r>
          </a:p>
          <a:p>
            <a:endParaRPr lang="en-US" dirty="0"/>
          </a:p>
          <a:p>
            <a:r>
              <a:rPr lang="en-US" dirty="0"/>
              <a:t>They help us in understanding how exactly a program is structured and can aid us in identifying a problem before the task is implemented using 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07012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6BC80-A66E-409C-91B5-025A78D4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348777"/>
            <a:ext cx="5354424" cy="972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cs typeface="Posterama"/>
              </a:rPr>
              <a:t>Flow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15418"/>
          <a:stretch/>
        </p:blipFill>
        <p:spPr>
          <a:xfrm rot="10800000">
            <a:off x="3228189" y="4168598"/>
            <a:ext cx="5742027" cy="2694781"/>
          </a:xfrm>
          <a:custGeom>
            <a:avLst/>
            <a:gdLst/>
            <a:ahLst/>
            <a:cxnLst/>
            <a:rect l="l" t="t" r="r" b="b"/>
            <a:pathLst>
              <a:path w="6128560" h="2876195">
                <a:moveTo>
                  <a:pt x="1787800" y="2026573"/>
                </a:moveTo>
                <a:cubicBezTo>
                  <a:pt x="1914960" y="2026573"/>
                  <a:pt x="2018044" y="2129657"/>
                  <a:pt x="2018044" y="2256817"/>
                </a:cubicBezTo>
                <a:cubicBezTo>
                  <a:pt x="2018044" y="2383977"/>
                  <a:pt x="1914960" y="2487061"/>
                  <a:pt x="1787800" y="2487061"/>
                </a:cubicBezTo>
                <a:cubicBezTo>
                  <a:pt x="1660640" y="2487061"/>
                  <a:pt x="1557556" y="2383977"/>
                  <a:pt x="1557556" y="2256817"/>
                </a:cubicBezTo>
                <a:cubicBezTo>
                  <a:pt x="1557556" y="2129657"/>
                  <a:pt x="1660640" y="2026573"/>
                  <a:pt x="1787800" y="2026573"/>
                </a:cubicBezTo>
                <a:close/>
                <a:moveTo>
                  <a:pt x="4492424" y="1971922"/>
                </a:moveTo>
                <a:cubicBezTo>
                  <a:pt x="4723594" y="1971922"/>
                  <a:pt x="4910994" y="2159322"/>
                  <a:pt x="4910994" y="2390492"/>
                </a:cubicBezTo>
                <a:cubicBezTo>
                  <a:pt x="4910994" y="2621662"/>
                  <a:pt x="4723594" y="2809062"/>
                  <a:pt x="4492424" y="2809062"/>
                </a:cubicBezTo>
                <a:cubicBezTo>
                  <a:pt x="4261254" y="2809062"/>
                  <a:pt x="4073854" y="2621662"/>
                  <a:pt x="4073854" y="2390492"/>
                </a:cubicBezTo>
                <a:cubicBezTo>
                  <a:pt x="4073854" y="2159322"/>
                  <a:pt x="4261254" y="1971922"/>
                  <a:pt x="4492424" y="1971922"/>
                </a:cubicBezTo>
                <a:close/>
                <a:moveTo>
                  <a:pt x="183242" y="0"/>
                </a:moveTo>
                <a:lnTo>
                  <a:pt x="5706666" y="0"/>
                </a:lnTo>
                <a:lnTo>
                  <a:pt x="5693588" y="65459"/>
                </a:lnTo>
                <a:cubicBezTo>
                  <a:pt x="5691144" y="139844"/>
                  <a:pt x="5712962" y="215633"/>
                  <a:pt x="5758052" y="289009"/>
                </a:cubicBezTo>
                <a:cubicBezTo>
                  <a:pt x="5857302" y="450071"/>
                  <a:pt x="5972939" y="603229"/>
                  <a:pt x="6054386" y="772776"/>
                </a:cubicBezTo>
                <a:cubicBezTo>
                  <a:pt x="6200306" y="1075183"/>
                  <a:pt x="6141322" y="1372931"/>
                  <a:pt x="5784342" y="1581079"/>
                </a:cubicBezTo>
                <a:cubicBezTo>
                  <a:pt x="5491252" y="1751792"/>
                  <a:pt x="5179778" y="1758447"/>
                  <a:pt x="4855158" y="1725836"/>
                </a:cubicBezTo>
                <a:cubicBezTo>
                  <a:pt x="4574465" y="1697716"/>
                  <a:pt x="4272225" y="1675919"/>
                  <a:pt x="4038120" y="1845134"/>
                </a:cubicBezTo>
                <a:cubicBezTo>
                  <a:pt x="3848689" y="1982236"/>
                  <a:pt x="3717078" y="2199702"/>
                  <a:pt x="3561590" y="2383144"/>
                </a:cubicBezTo>
                <a:cubicBezTo>
                  <a:pt x="3463506" y="2498781"/>
                  <a:pt x="3377151" y="2625568"/>
                  <a:pt x="3270914" y="2732554"/>
                </a:cubicBezTo>
                <a:cubicBezTo>
                  <a:pt x="2999288" y="3007174"/>
                  <a:pt x="2535737" y="2842535"/>
                  <a:pt x="2390067" y="2617914"/>
                </a:cubicBezTo>
                <a:cubicBezTo>
                  <a:pt x="2325508" y="2518082"/>
                  <a:pt x="2298554" y="2387885"/>
                  <a:pt x="2278088" y="2267505"/>
                </a:cubicBezTo>
                <a:cubicBezTo>
                  <a:pt x="2217857" y="1914933"/>
                  <a:pt x="1848646" y="1807115"/>
                  <a:pt x="1580182" y="1884817"/>
                </a:cubicBezTo>
                <a:cubicBezTo>
                  <a:pt x="799167" y="2111435"/>
                  <a:pt x="250009" y="1713273"/>
                  <a:pt x="43025" y="1034086"/>
                </a:cubicBezTo>
                <a:cubicBezTo>
                  <a:pt x="7502" y="918197"/>
                  <a:pt x="13990" y="789083"/>
                  <a:pt x="1012" y="665790"/>
                </a:cubicBezTo>
                <a:cubicBezTo>
                  <a:pt x="-6267" y="431976"/>
                  <a:pt x="23588" y="210965"/>
                  <a:pt x="161580" y="25384"/>
                </a:cubicBezTo>
                <a:close/>
              </a:path>
            </a:pathLst>
          </a:custGeom>
        </p:spPr>
      </p:pic>
      <p:pic>
        <p:nvPicPr>
          <p:cNvPr id="3" name="Picture 2" descr="A magnifying glass over a blue background&#10;&#10;Description automatically generated">
            <a:extLst>
              <a:ext uri="{FF2B5EF4-FFF2-40B4-BE49-F238E27FC236}">
                <a16:creationId xmlns:a16="http://schemas.microsoft.com/office/drawing/2014/main" id="{F896EA80-E386-6B5A-4B00-24ABDA741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226" r="23487" b="1"/>
          <a:stretch/>
        </p:blipFill>
        <p:spPr>
          <a:xfrm>
            <a:off x="8210798" y="10"/>
            <a:ext cx="3981202" cy="5173383"/>
          </a:xfrm>
          <a:custGeom>
            <a:avLst/>
            <a:gdLst/>
            <a:ahLst/>
            <a:cxnLst/>
            <a:rect l="l" t="t" r="r" b="b"/>
            <a:pathLst>
              <a:path w="4714177" h="6125861">
                <a:moveTo>
                  <a:pt x="1867775" y="5445841"/>
                </a:moveTo>
                <a:cubicBezTo>
                  <a:pt x="1989065" y="5445841"/>
                  <a:pt x="2087390" y="5544166"/>
                  <a:pt x="2087390" y="5665456"/>
                </a:cubicBezTo>
                <a:cubicBezTo>
                  <a:pt x="2087390" y="5786746"/>
                  <a:pt x="1989065" y="5885071"/>
                  <a:pt x="1867775" y="5885071"/>
                </a:cubicBezTo>
                <a:cubicBezTo>
                  <a:pt x="1746485" y="5885071"/>
                  <a:pt x="1648160" y="5786746"/>
                  <a:pt x="1648160" y="5665456"/>
                </a:cubicBezTo>
                <a:cubicBezTo>
                  <a:pt x="1648160" y="5544166"/>
                  <a:pt x="1746485" y="5445841"/>
                  <a:pt x="1867775" y="5445841"/>
                </a:cubicBezTo>
                <a:close/>
                <a:moveTo>
                  <a:pt x="847984" y="3569824"/>
                </a:moveTo>
                <a:cubicBezTo>
                  <a:pt x="1035568" y="3569824"/>
                  <a:pt x="1187635" y="3721891"/>
                  <a:pt x="1187635" y="3909475"/>
                </a:cubicBezTo>
                <a:cubicBezTo>
                  <a:pt x="1187635" y="4097059"/>
                  <a:pt x="1035568" y="4249126"/>
                  <a:pt x="847984" y="4249126"/>
                </a:cubicBezTo>
                <a:cubicBezTo>
                  <a:pt x="660400" y="4249126"/>
                  <a:pt x="508333" y="4097059"/>
                  <a:pt x="508333" y="3909475"/>
                </a:cubicBezTo>
                <a:cubicBezTo>
                  <a:pt x="508333" y="3721891"/>
                  <a:pt x="660400" y="3569824"/>
                  <a:pt x="847984" y="3569824"/>
                </a:cubicBezTo>
                <a:close/>
                <a:moveTo>
                  <a:pt x="3988906" y="0"/>
                </a:moveTo>
                <a:lnTo>
                  <a:pt x="4714177" y="0"/>
                </a:lnTo>
                <a:lnTo>
                  <a:pt x="4714177" y="536962"/>
                </a:lnTo>
                <a:lnTo>
                  <a:pt x="4711253" y="559014"/>
                </a:lnTo>
                <a:cubicBezTo>
                  <a:pt x="4708958" y="586566"/>
                  <a:pt x="4707889" y="615382"/>
                  <a:pt x="4708221" y="644928"/>
                </a:cubicBezTo>
                <a:lnTo>
                  <a:pt x="4714177" y="698483"/>
                </a:lnTo>
                <a:lnTo>
                  <a:pt x="4714177" y="6125861"/>
                </a:lnTo>
                <a:lnTo>
                  <a:pt x="4696162" y="6125191"/>
                </a:lnTo>
                <a:cubicBezTo>
                  <a:pt x="4619563" y="6117736"/>
                  <a:pt x="4545518" y="6101241"/>
                  <a:pt x="4478929" y="6076377"/>
                </a:cubicBezTo>
                <a:cubicBezTo>
                  <a:pt x="3962303" y="5883312"/>
                  <a:pt x="4000007" y="5227577"/>
                  <a:pt x="3604289" y="5159077"/>
                </a:cubicBezTo>
                <a:cubicBezTo>
                  <a:pt x="3238637" y="5095780"/>
                  <a:pt x="3028104" y="5625324"/>
                  <a:pt x="2675047" y="5536186"/>
                </a:cubicBezTo>
                <a:cubicBezTo>
                  <a:pt x="2336372" y="5450624"/>
                  <a:pt x="2317521" y="4911979"/>
                  <a:pt x="1995747" y="4888820"/>
                </a:cubicBezTo>
                <a:cubicBezTo>
                  <a:pt x="1852737" y="4878583"/>
                  <a:pt x="1737028" y="4974952"/>
                  <a:pt x="1588817" y="5098868"/>
                </a:cubicBezTo>
                <a:cubicBezTo>
                  <a:pt x="1264931" y="5369693"/>
                  <a:pt x="1247949" y="5637188"/>
                  <a:pt x="1033108" y="5779061"/>
                </a:cubicBezTo>
                <a:cubicBezTo>
                  <a:pt x="734818" y="5976025"/>
                  <a:pt x="199422" y="5842765"/>
                  <a:pt x="53974" y="5513354"/>
                </a:cubicBezTo>
                <a:cubicBezTo>
                  <a:pt x="-71973" y="5228226"/>
                  <a:pt x="28541" y="4857455"/>
                  <a:pt x="292541" y="4687712"/>
                </a:cubicBezTo>
                <a:cubicBezTo>
                  <a:pt x="480242" y="4566966"/>
                  <a:pt x="703777" y="4614581"/>
                  <a:pt x="1024982" y="4494486"/>
                </a:cubicBezTo>
                <a:cubicBezTo>
                  <a:pt x="1066180" y="4479128"/>
                  <a:pt x="1740847" y="4220410"/>
                  <a:pt x="1726709" y="3933820"/>
                </a:cubicBezTo>
                <a:cubicBezTo>
                  <a:pt x="1718583" y="3761638"/>
                  <a:pt x="1476928" y="3635610"/>
                  <a:pt x="1311166" y="3548992"/>
                </a:cubicBezTo>
                <a:cubicBezTo>
                  <a:pt x="868078" y="3317494"/>
                  <a:pt x="743187" y="3251270"/>
                  <a:pt x="693620" y="3089001"/>
                </a:cubicBezTo>
                <a:cubicBezTo>
                  <a:pt x="644055" y="2926733"/>
                  <a:pt x="726123" y="2701248"/>
                  <a:pt x="876365" y="2598298"/>
                </a:cubicBezTo>
                <a:cubicBezTo>
                  <a:pt x="1112007" y="2436517"/>
                  <a:pt x="1346431" y="2690360"/>
                  <a:pt x="1716227" y="2549544"/>
                </a:cubicBezTo>
                <a:cubicBezTo>
                  <a:pt x="1764981" y="2530936"/>
                  <a:pt x="2073753" y="2412221"/>
                  <a:pt x="2119175" y="2173735"/>
                </a:cubicBezTo>
                <a:cubicBezTo>
                  <a:pt x="2177598" y="1868212"/>
                  <a:pt x="1795289" y="1733246"/>
                  <a:pt x="1796345" y="1363369"/>
                </a:cubicBezTo>
                <a:cubicBezTo>
                  <a:pt x="1797158" y="1101157"/>
                  <a:pt x="1992578" y="813674"/>
                  <a:pt x="2238297" y="706171"/>
                </a:cubicBezTo>
                <a:cubicBezTo>
                  <a:pt x="2627025" y="536103"/>
                  <a:pt x="2895251" y="924507"/>
                  <a:pt x="3366778" y="764839"/>
                </a:cubicBezTo>
                <a:cubicBezTo>
                  <a:pt x="3696434" y="653275"/>
                  <a:pt x="3874384" y="358559"/>
                  <a:pt x="3888522" y="334182"/>
                </a:cubicBezTo>
                <a:cubicBezTo>
                  <a:pt x="3939084" y="247726"/>
                  <a:pt x="3964725" y="165236"/>
                  <a:pt x="3978625" y="86533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71AB2-E6B1-C5E2-80B3-277A27F02362}"/>
              </a:ext>
            </a:extLst>
          </p:cNvPr>
          <p:cNvSpPr txBox="1"/>
          <p:nvPr/>
        </p:nvSpPr>
        <p:spPr>
          <a:xfrm>
            <a:off x="476250" y="1569418"/>
            <a:ext cx="6275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These are a few symbols which can be used for creating a flow chart.</a:t>
            </a:r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3B836D26-E2EF-7F19-373D-35F3F6CC2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64" y="2421972"/>
            <a:ext cx="6569363" cy="42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6BC80-A66E-409C-91B5-025A78D4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348777"/>
            <a:ext cx="5354424" cy="972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cs typeface="Posterama"/>
              </a:rPr>
              <a:t>Pseudo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15418"/>
          <a:stretch/>
        </p:blipFill>
        <p:spPr>
          <a:xfrm rot="10800000">
            <a:off x="3228189" y="4168598"/>
            <a:ext cx="5742027" cy="2694781"/>
          </a:xfrm>
          <a:custGeom>
            <a:avLst/>
            <a:gdLst/>
            <a:ahLst/>
            <a:cxnLst/>
            <a:rect l="l" t="t" r="r" b="b"/>
            <a:pathLst>
              <a:path w="6128560" h="2876195">
                <a:moveTo>
                  <a:pt x="1787800" y="2026573"/>
                </a:moveTo>
                <a:cubicBezTo>
                  <a:pt x="1914960" y="2026573"/>
                  <a:pt x="2018044" y="2129657"/>
                  <a:pt x="2018044" y="2256817"/>
                </a:cubicBezTo>
                <a:cubicBezTo>
                  <a:pt x="2018044" y="2383977"/>
                  <a:pt x="1914960" y="2487061"/>
                  <a:pt x="1787800" y="2487061"/>
                </a:cubicBezTo>
                <a:cubicBezTo>
                  <a:pt x="1660640" y="2487061"/>
                  <a:pt x="1557556" y="2383977"/>
                  <a:pt x="1557556" y="2256817"/>
                </a:cubicBezTo>
                <a:cubicBezTo>
                  <a:pt x="1557556" y="2129657"/>
                  <a:pt x="1660640" y="2026573"/>
                  <a:pt x="1787800" y="2026573"/>
                </a:cubicBezTo>
                <a:close/>
                <a:moveTo>
                  <a:pt x="4492424" y="1971922"/>
                </a:moveTo>
                <a:cubicBezTo>
                  <a:pt x="4723594" y="1971922"/>
                  <a:pt x="4910994" y="2159322"/>
                  <a:pt x="4910994" y="2390492"/>
                </a:cubicBezTo>
                <a:cubicBezTo>
                  <a:pt x="4910994" y="2621662"/>
                  <a:pt x="4723594" y="2809062"/>
                  <a:pt x="4492424" y="2809062"/>
                </a:cubicBezTo>
                <a:cubicBezTo>
                  <a:pt x="4261254" y="2809062"/>
                  <a:pt x="4073854" y="2621662"/>
                  <a:pt x="4073854" y="2390492"/>
                </a:cubicBezTo>
                <a:cubicBezTo>
                  <a:pt x="4073854" y="2159322"/>
                  <a:pt x="4261254" y="1971922"/>
                  <a:pt x="4492424" y="1971922"/>
                </a:cubicBezTo>
                <a:close/>
                <a:moveTo>
                  <a:pt x="183242" y="0"/>
                </a:moveTo>
                <a:lnTo>
                  <a:pt x="5706666" y="0"/>
                </a:lnTo>
                <a:lnTo>
                  <a:pt x="5693588" y="65459"/>
                </a:lnTo>
                <a:cubicBezTo>
                  <a:pt x="5691144" y="139844"/>
                  <a:pt x="5712962" y="215633"/>
                  <a:pt x="5758052" y="289009"/>
                </a:cubicBezTo>
                <a:cubicBezTo>
                  <a:pt x="5857302" y="450071"/>
                  <a:pt x="5972939" y="603229"/>
                  <a:pt x="6054386" y="772776"/>
                </a:cubicBezTo>
                <a:cubicBezTo>
                  <a:pt x="6200306" y="1075183"/>
                  <a:pt x="6141322" y="1372931"/>
                  <a:pt x="5784342" y="1581079"/>
                </a:cubicBezTo>
                <a:cubicBezTo>
                  <a:pt x="5491252" y="1751792"/>
                  <a:pt x="5179778" y="1758447"/>
                  <a:pt x="4855158" y="1725836"/>
                </a:cubicBezTo>
                <a:cubicBezTo>
                  <a:pt x="4574465" y="1697716"/>
                  <a:pt x="4272225" y="1675919"/>
                  <a:pt x="4038120" y="1845134"/>
                </a:cubicBezTo>
                <a:cubicBezTo>
                  <a:pt x="3848689" y="1982236"/>
                  <a:pt x="3717078" y="2199702"/>
                  <a:pt x="3561590" y="2383144"/>
                </a:cubicBezTo>
                <a:cubicBezTo>
                  <a:pt x="3463506" y="2498781"/>
                  <a:pt x="3377151" y="2625568"/>
                  <a:pt x="3270914" y="2732554"/>
                </a:cubicBezTo>
                <a:cubicBezTo>
                  <a:pt x="2999288" y="3007174"/>
                  <a:pt x="2535737" y="2842535"/>
                  <a:pt x="2390067" y="2617914"/>
                </a:cubicBezTo>
                <a:cubicBezTo>
                  <a:pt x="2325508" y="2518082"/>
                  <a:pt x="2298554" y="2387885"/>
                  <a:pt x="2278088" y="2267505"/>
                </a:cubicBezTo>
                <a:cubicBezTo>
                  <a:pt x="2217857" y="1914933"/>
                  <a:pt x="1848646" y="1807115"/>
                  <a:pt x="1580182" y="1884817"/>
                </a:cubicBezTo>
                <a:cubicBezTo>
                  <a:pt x="799167" y="2111435"/>
                  <a:pt x="250009" y="1713273"/>
                  <a:pt x="43025" y="1034086"/>
                </a:cubicBezTo>
                <a:cubicBezTo>
                  <a:pt x="7502" y="918197"/>
                  <a:pt x="13990" y="789083"/>
                  <a:pt x="1012" y="665790"/>
                </a:cubicBezTo>
                <a:cubicBezTo>
                  <a:pt x="-6267" y="431976"/>
                  <a:pt x="23588" y="210965"/>
                  <a:pt x="161580" y="25384"/>
                </a:cubicBezTo>
                <a:close/>
              </a:path>
            </a:pathLst>
          </a:custGeom>
        </p:spPr>
      </p:pic>
      <p:pic>
        <p:nvPicPr>
          <p:cNvPr id="3" name="Picture 2" descr="A magnifying glass over a blue background&#10;&#10;Description automatically generated">
            <a:extLst>
              <a:ext uri="{FF2B5EF4-FFF2-40B4-BE49-F238E27FC236}">
                <a16:creationId xmlns:a16="http://schemas.microsoft.com/office/drawing/2014/main" id="{F896EA80-E386-6B5A-4B00-24ABDA741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226" r="23487" b="1"/>
          <a:stretch/>
        </p:blipFill>
        <p:spPr>
          <a:xfrm>
            <a:off x="8210798" y="10"/>
            <a:ext cx="3981202" cy="5173383"/>
          </a:xfrm>
          <a:custGeom>
            <a:avLst/>
            <a:gdLst/>
            <a:ahLst/>
            <a:cxnLst/>
            <a:rect l="l" t="t" r="r" b="b"/>
            <a:pathLst>
              <a:path w="4714177" h="6125861">
                <a:moveTo>
                  <a:pt x="1867775" y="5445841"/>
                </a:moveTo>
                <a:cubicBezTo>
                  <a:pt x="1989065" y="5445841"/>
                  <a:pt x="2087390" y="5544166"/>
                  <a:pt x="2087390" y="5665456"/>
                </a:cubicBezTo>
                <a:cubicBezTo>
                  <a:pt x="2087390" y="5786746"/>
                  <a:pt x="1989065" y="5885071"/>
                  <a:pt x="1867775" y="5885071"/>
                </a:cubicBezTo>
                <a:cubicBezTo>
                  <a:pt x="1746485" y="5885071"/>
                  <a:pt x="1648160" y="5786746"/>
                  <a:pt x="1648160" y="5665456"/>
                </a:cubicBezTo>
                <a:cubicBezTo>
                  <a:pt x="1648160" y="5544166"/>
                  <a:pt x="1746485" y="5445841"/>
                  <a:pt x="1867775" y="5445841"/>
                </a:cubicBezTo>
                <a:close/>
                <a:moveTo>
                  <a:pt x="847984" y="3569824"/>
                </a:moveTo>
                <a:cubicBezTo>
                  <a:pt x="1035568" y="3569824"/>
                  <a:pt x="1187635" y="3721891"/>
                  <a:pt x="1187635" y="3909475"/>
                </a:cubicBezTo>
                <a:cubicBezTo>
                  <a:pt x="1187635" y="4097059"/>
                  <a:pt x="1035568" y="4249126"/>
                  <a:pt x="847984" y="4249126"/>
                </a:cubicBezTo>
                <a:cubicBezTo>
                  <a:pt x="660400" y="4249126"/>
                  <a:pt x="508333" y="4097059"/>
                  <a:pt x="508333" y="3909475"/>
                </a:cubicBezTo>
                <a:cubicBezTo>
                  <a:pt x="508333" y="3721891"/>
                  <a:pt x="660400" y="3569824"/>
                  <a:pt x="847984" y="3569824"/>
                </a:cubicBezTo>
                <a:close/>
                <a:moveTo>
                  <a:pt x="3988906" y="0"/>
                </a:moveTo>
                <a:lnTo>
                  <a:pt x="4714177" y="0"/>
                </a:lnTo>
                <a:lnTo>
                  <a:pt x="4714177" y="536962"/>
                </a:lnTo>
                <a:lnTo>
                  <a:pt x="4711253" y="559014"/>
                </a:lnTo>
                <a:cubicBezTo>
                  <a:pt x="4708958" y="586566"/>
                  <a:pt x="4707889" y="615382"/>
                  <a:pt x="4708221" y="644928"/>
                </a:cubicBezTo>
                <a:lnTo>
                  <a:pt x="4714177" y="698483"/>
                </a:lnTo>
                <a:lnTo>
                  <a:pt x="4714177" y="6125861"/>
                </a:lnTo>
                <a:lnTo>
                  <a:pt x="4696162" y="6125191"/>
                </a:lnTo>
                <a:cubicBezTo>
                  <a:pt x="4619563" y="6117736"/>
                  <a:pt x="4545518" y="6101241"/>
                  <a:pt x="4478929" y="6076377"/>
                </a:cubicBezTo>
                <a:cubicBezTo>
                  <a:pt x="3962303" y="5883312"/>
                  <a:pt x="4000007" y="5227577"/>
                  <a:pt x="3604289" y="5159077"/>
                </a:cubicBezTo>
                <a:cubicBezTo>
                  <a:pt x="3238637" y="5095780"/>
                  <a:pt x="3028104" y="5625324"/>
                  <a:pt x="2675047" y="5536186"/>
                </a:cubicBezTo>
                <a:cubicBezTo>
                  <a:pt x="2336372" y="5450624"/>
                  <a:pt x="2317521" y="4911979"/>
                  <a:pt x="1995747" y="4888820"/>
                </a:cubicBezTo>
                <a:cubicBezTo>
                  <a:pt x="1852737" y="4878583"/>
                  <a:pt x="1737028" y="4974952"/>
                  <a:pt x="1588817" y="5098868"/>
                </a:cubicBezTo>
                <a:cubicBezTo>
                  <a:pt x="1264931" y="5369693"/>
                  <a:pt x="1247949" y="5637188"/>
                  <a:pt x="1033108" y="5779061"/>
                </a:cubicBezTo>
                <a:cubicBezTo>
                  <a:pt x="734818" y="5976025"/>
                  <a:pt x="199422" y="5842765"/>
                  <a:pt x="53974" y="5513354"/>
                </a:cubicBezTo>
                <a:cubicBezTo>
                  <a:pt x="-71973" y="5228226"/>
                  <a:pt x="28541" y="4857455"/>
                  <a:pt x="292541" y="4687712"/>
                </a:cubicBezTo>
                <a:cubicBezTo>
                  <a:pt x="480242" y="4566966"/>
                  <a:pt x="703777" y="4614581"/>
                  <a:pt x="1024982" y="4494486"/>
                </a:cubicBezTo>
                <a:cubicBezTo>
                  <a:pt x="1066180" y="4479128"/>
                  <a:pt x="1740847" y="4220410"/>
                  <a:pt x="1726709" y="3933820"/>
                </a:cubicBezTo>
                <a:cubicBezTo>
                  <a:pt x="1718583" y="3761638"/>
                  <a:pt x="1476928" y="3635610"/>
                  <a:pt x="1311166" y="3548992"/>
                </a:cubicBezTo>
                <a:cubicBezTo>
                  <a:pt x="868078" y="3317494"/>
                  <a:pt x="743187" y="3251270"/>
                  <a:pt x="693620" y="3089001"/>
                </a:cubicBezTo>
                <a:cubicBezTo>
                  <a:pt x="644055" y="2926733"/>
                  <a:pt x="726123" y="2701248"/>
                  <a:pt x="876365" y="2598298"/>
                </a:cubicBezTo>
                <a:cubicBezTo>
                  <a:pt x="1112007" y="2436517"/>
                  <a:pt x="1346431" y="2690360"/>
                  <a:pt x="1716227" y="2549544"/>
                </a:cubicBezTo>
                <a:cubicBezTo>
                  <a:pt x="1764981" y="2530936"/>
                  <a:pt x="2073753" y="2412221"/>
                  <a:pt x="2119175" y="2173735"/>
                </a:cubicBezTo>
                <a:cubicBezTo>
                  <a:pt x="2177598" y="1868212"/>
                  <a:pt x="1795289" y="1733246"/>
                  <a:pt x="1796345" y="1363369"/>
                </a:cubicBezTo>
                <a:cubicBezTo>
                  <a:pt x="1797158" y="1101157"/>
                  <a:pt x="1992578" y="813674"/>
                  <a:pt x="2238297" y="706171"/>
                </a:cubicBezTo>
                <a:cubicBezTo>
                  <a:pt x="2627025" y="536103"/>
                  <a:pt x="2895251" y="924507"/>
                  <a:pt x="3366778" y="764839"/>
                </a:cubicBezTo>
                <a:cubicBezTo>
                  <a:pt x="3696434" y="653275"/>
                  <a:pt x="3874384" y="358559"/>
                  <a:pt x="3888522" y="334182"/>
                </a:cubicBezTo>
                <a:cubicBezTo>
                  <a:pt x="3939084" y="247726"/>
                  <a:pt x="3964725" y="165236"/>
                  <a:pt x="3978625" y="86533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71AB2-E6B1-C5E2-80B3-277A27F02362}"/>
              </a:ext>
            </a:extLst>
          </p:cNvPr>
          <p:cNvSpPr txBox="1"/>
          <p:nvPr/>
        </p:nvSpPr>
        <p:spPr>
          <a:xfrm>
            <a:off x="476250" y="1546327"/>
            <a:ext cx="627597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Pseudo code as the name suggest is a way of implementing the task using English language.</a:t>
            </a:r>
          </a:p>
          <a:p>
            <a:endParaRPr lang="en-US" dirty="0"/>
          </a:p>
          <a:p>
            <a:r>
              <a:rPr lang="en-US" dirty="0"/>
              <a:t>It helps the users in forming guide for building a program in a language before implementing it using any specific language.</a:t>
            </a:r>
          </a:p>
        </p:txBody>
      </p:sp>
    </p:spTree>
    <p:extLst>
      <p:ext uri="{BB962C8B-B14F-4D97-AF65-F5344CB8AC3E}">
        <p14:creationId xmlns:p14="http://schemas.microsoft.com/office/powerpoint/2010/main" val="33592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6BC80-A66E-409C-91B5-025A78D4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337231"/>
            <a:ext cx="5458333" cy="9720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cs typeface="Posterama"/>
              </a:rPr>
              <a:t>Conditional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15418"/>
          <a:stretch/>
        </p:blipFill>
        <p:spPr>
          <a:xfrm rot="10800000">
            <a:off x="3228189" y="4168598"/>
            <a:ext cx="5742027" cy="2694781"/>
          </a:xfrm>
          <a:custGeom>
            <a:avLst/>
            <a:gdLst/>
            <a:ahLst/>
            <a:cxnLst/>
            <a:rect l="l" t="t" r="r" b="b"/>
            <a:pathLst>
              <a:path w="6128560" h="2876195">
                <a:moveTo>
                  <a:pt x="1787800" y="2026573"/>
                </a:moveTo>
                <a:cubicBezTo>
                  <a:pt x="1914960" y="2026573"/>
                  <a:pt x="2018044" y="2129657"/>
                  <a:pt x="2018044" y="2256817"/>
                </a:cubicBezTo>
                <a:cubicBezTo>
                  <a:pt x="2018044" y="2383977"/>
                  <a:pt x="1914960" y="2487061"/>
                  <a:pt x="1787800" y="2487061"/>
                </a:cubicBezTo>
                <a:cubicBezTo>
                  <a:pt x="1660640" y="2487061"/>
                  <a:pt x="1557556" y="2383977"/>
                  <a:pt x="1557556" y="2256817"/>
                </a:cubicBezTo>
                <a:cubicBezTo>
                  <a:pt x="1557556" y="2129657"/>
                  <a:pt x="1660640" y="2026573"/>
                  <a:pt x="1787800" y="2026573"/>
                </a:cubicBezTo>
                <a:close/>
                <a:moveTo>
                  <a:pt x="4492424" y="1971922"/>
                </a:moveTo>
                <a:cubicBezTo>
                  <a:pt x="4723594" y="1971922"/>
                  <a:pt x="4910994" y="2159322"/>
                  <a:pt x="4910994" y="2390492"/>
                </a:cubicBezTo>
                <a:cubicBezTo>
                  <a:pt x="4910994" y="2621662"/>
                  <a:pt x="4723594" y="2809062"/>
                  <a:pt x="4492424" y="2809062"/>
                </a:cubicBezTo>
                <a:cubicBezTo>
                  <a:pt x="4261254" y="2809062"/>
                  <a:pt x="4073854" y="2621662"/>
                  <a:pt x="4073854" y="2390492"/>
                </a:cubicBezTo>
                <a:cubicBezTo>
                  <a:pt x="4073854" y="2159322"/>
                  <a:pt x="4261254" y="1971922"/>
                  <a:pt x="4492424" y="1971922"/>
                </a:cubicBezTo>
                <a:close/>
                <a:moveTo>
                  <a:pt x="183242" y="0"/>
                </a:moveTo>
                <a:lnTo>
                  <a:pt x="5706666" y="0"/>
                </a:lnTo>
                <a:lnTo>
                  <a:pt x="5693588" y="65459"/>
                </a:lnTo>
                <a:cubicBezTo>
                  <a:pt x="5691144" y="139844"/>
                  <a:pt x="5712962" y="215633"/>
                  <a:pt x="5758052" y="289009"/>
                </a:cubicBezTo>
                <a:cubicBezTo>
                  <a:pt x="5857302" y="450071"/>
                  <a:pt x="5972939" y="603229"/>
                  <a:pt x="6054386" y="772776"/>
                </a:cubicBezTo>
                <a:cubicBezTo>
                  <a:pt x="6200306" y="1075183"/>
                  <a:pt x="6141322" y="1372931"/>
                  <a:pt x="5784342" y="1581079"/>
                </a:cubicBezTo>
                <a:cubicBezTo>
                  <a:pt x="5491252" y="1751792"/>
                  <a:pt x="5179778" y="1758447"/>
                  <a:pt x="4855158" y="1725836"/>
                </a:cubicBezTo>
                <a:cubicBezTo>
                  <a:pt x="4574465" y="1697716"/>
                  <a:pt x="4272225" y="1675919"/>
                  <a:pt x="4038120" y="1845134"/>
                </a:cubicBezTo>
                <a:cubicBezTo>
                  <a:pt x="3848689" y="1982236"/>
                  <a:pt x="3717078" y="2199702"/>
                  <a:pt x="3561590" y="2383144"/>
                </a:cubicBezTo>
                <a:cubicBezTo>
                  <a:pt x="3463506" y="2498781"/>
                  <a:pt x="3377151" y="2625568"/>
                  <a:pt x="3270914" y="2732554"/>
                </a:cubicBezTo>
                <a:cubicBezTo>
                  <a:pt x="2999288" y="3007174"/>
                  <a:pt x="2535737" y="2842535"/>
                  <a:pt x="2390067" y="2617914"/>
                </a:cubicBezTo>
                <a:cubicBezTo>
                  <a:pt x="2325508" y="2518082"/>
                  <a:pt x="2298554" y="2387885"/>
                  <a:pt x="2278088" y="2267505"/>
                </a:cubicBezTo>
                <a:cubicBezTo>
                  <a:pt x="2217857" y="1914933"/>
                  <a:pt x="1848646" y="1807115"/>
                  <a:pt x="1580182" y="1884817"/>
                </a:cubicBezTo>
                <a:cubicBezTo>
                  <a:pt x="799167" y="2111435"/>
                  <a:pt x="250009" y="1713273"/>
                  <a:pt x="43025" y="1034086"/>
                </a:cubicBezTo>
                <a:cubicBezTo>
                  <a:pt x="7502" y="918197"/>
                  <a:pt x="13990" y="789083"/>
                  <a:pt x="1012" y="665790"/>
                </a:cubicBezTo>
                <a:cubicBezTo>
                  <a:pt x="-6267" y="431976"/>
                  <a:pt x="23588" y="210965"/>
                  <a:pt x="161580" y="25384"/>
                </a:cubicBezTo>
                <a:close/>
              </a:path>
            </a:pathLst>
          </a:custGeom>
        </p:spPr>
      </p:pic>
      <p:pic>
        <p:nvPicPr>
          <p:cNvPr id="3" name="Picture 2" descr="A magnifying glass over a blue background&#10;&#10;Description automatically generated">
            <a:extLst>
              <a:ext uri="{FF2B5EF4-FFF2-40B4-BE49-F238E27FC236}">
                <a16:creationId xmlns:a16="http://schemas.microsoft.com/office/drawing/2014/main" id="{F896EA80-E386-6B5A-4B00-24ABDA741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226" r="23487" b="1"/>
          <a:stretch/>
        </p:blipFill>
        <p:spPr>
          <a:xfrm>
            <a:off x="8210798" y="10"/>
            <a:ext cx="3981202" cy="5173383"/>
          </a:xfrm>
          <a:custGeom>
            <a:avLst/>
            <a:gdLst/>
            <a:ahLst/>
            <a:cxnLst/>
            <a:rect l="l" t="t" r="r" b="b"/>
            <a:pathLst>
              <a:path w="4714177" h="6125861">
                <a:moveTo>
                  <a:pt x="1867775" y="5445841"/>
                </a:moveTo>
                <a:cubicBezTo>
                  <a:pt x="1989065" y="5445841"/>
                  <a:pt x="2087390" y="5544166"/>
                  <a:pt x="2087390" y="5665456"/>
                </a:cubicBezTo>
                <a:cubicBezTo>
                  <a:pt x="2087390" y="5786746"/>
                  <a:pt x="1989065" y="5885071"/>
                  <a:pt x="1867775" y="5885071"/>
                </a:cubicBezTo>
                <a:cubicBezTo>
                  <a:pt x="1746485" y="5885071"/>
                  <a:pt x="1648160" y="5786746"/>
                  <a:pt x="1648160" y="5665456"/>
                </a:cubicBezTo>
                <a:cubicBezTo>
                  <a:pt x="1648160" y="5544166"/>
                  <a:pt x="1746485" y="5445841"/>
                  <a:pt x="1867775" y="5445841"/>
                </a:cubicBezTo>
                <a:close/>
                <a:moveTo>
                  <a:pt x="847984" y="3569824"/>
                </a:moveTo>
                <a:cubicBezTo>
                  <a:pt x="1035568" y="3569824"/>
                  <a:pt x="1187635" y="3721891"/>
                  <a:pt x="1187635" y="3909475"/>
                </a:cubicBezTo>
                <a:cubicBezTo>
                  <a:pt x="1187635" y="4097059"/>
                  <a:pt x="1035568" y="4249126"/>
                  <a:pt x="847984" y="4249126"/>
                </a:cubicBezTo>
                <a:cubicBezTo>
                  <a:pt x="660400" y="4249126"/>
                  <a:pt x="508333" y="4097059"/>
                  <a:pt x="508333" y="3909475"/>
                </a:cubicBezTo>
                <a:cubicBezTo>
                  <a:pt x="508333" y="3721891"/>
                  <a:pt x="660400" y="3569824"/>
                  <a:pt x="847984" y="3569824"/>
                </a:cubicBezTo>
                <a:close/>
                <a:moveTo>
                  <a:pt x="3988906" y="0"/>
                </a:moveTo>
                <a:lnTo>
                  <a:pt x="4714177" y="0"/>
                </a:lnTo>
                <a:lnTo>
                  <a:pt x="4714177" y="536962"/>
                </a:lnTo>
                <a:lnTo>
                  <a:pt x="4711253" y="559014"/>
                </a:lnTo>
                <a:cubicBezTo>
                  <a:pt x="4708958" y="586566"/>
                  <a:pt x="4707889" y="615382"/>
                  <a:pt x="4708221" y="644928"/>
                </a:cubicBezTo>
                <a:lnTo>
                  <a:pt x="4714177" y="698483"/>
                </a:lnTo>
                <a:lnTo>
                  <a:pt x="4714177" y="6125861"/>
                </a:lnTo>
                <a:lnTo>
                  <a:pt x="4696162" y="6125191"/>
                </a:lnTo>
                <a:cubicBezTo>
                  <a:pt x="4619563" y="6117736"/>
                  <a:pt x="4545518" y="6101241"/>
                  <a:pt x="4478929" y="6076377"/>
                </a:cubicBezTo>
                <a:cubicBezTo>
                  <a:pt x="3962303" y="5883312"/>
                  <a:pt x="4000007" y="5227577"/>
                  <a:pt x="3604289" y="5159077"/>
                </a:cubicBezTo>
                <a:cubicBezTo>
                  <a:pt x="3238637" y="5095780"/>
                  <a:pt x="3028104" y="5625324"/>
                  <a:pt x="2675047" y="5536186"/>
                </a:cubicBezTo>
                <a:cubicBezTo>
                  <a:pt x="2336372" y="5450624"/>
                  <a:pt x="2317521" y="4911979"/>
                  <a:pt x="1995747" y="4888820"/>
                </a:cubicBezTo>
                <a:cubicBezTo>
                  <a:pt x="1852737" y="4878583"/>
                  <a:pt x="1737028" y="4974952"/>
                  <a:pt x="1588817" y="5098868"/>
                </a:cubicBezTo>
                <a:cubicBezTo>
                  <a:pt x="1264931" y="5369693"/>
                  <a:pt x="1247949" y="5637188"/>
                  <a:pt x="1033108" y="5779061"/>
                </a:cubicBezTo>
                <a:cubicBezTo>
                  <a:pt x="734818" y="5976025"/>
                  <a:pt x="199422" y="5842765"/>
                  <a:pt x="53974" y="5513354"/>
                </a:cubicBezTo>
                <a:cubicBezTo>
                  <a:pt x="-71973" y="5228226"/>
                  <a:pt x="28541" y="4857455"/>
                  <a:pt x="292541" y="4687712"/>
                </a:cubicBezTo>
                <a:cubicBezTo>
                  <a:pt x="480242" y="4566966"/>
                  <a:pt x="703777" y="4614581"/>
                  <a:pt x="1024982" y="4494486"/>
                </a:cubicBezTo>
                <a:cubicBezTo>
                  <a:pt x="1066180" y="4479128"/>
                  <a:pt x="1740847" y="4220410"/>
                  <a:pt x="1726709" y="3933820"/>
                </a:cubicBezTo>
                <a:cubicBezTo>
                  <a:pt x="1718583" y="3761638"/>
                  <a:pt x="1476928" y="3635610"/>
                  <a:pt x="1311166" y="3548992"/>
                </a:cubicBezTo>
                <a:cubicBezTo>
                  <a:pt x="868078" y="3317494"/>
                  <a:pt x="743187" y="3251270"/>
                  <a:pt x="693620" y="3089001"/>
                </a:cubicBezTo>
                <a:cubicBezTo>
                  <a:pt x="644055" y="2926733"/>
                  <a:pt x="726123" y="2701248"/>
                  <a:pt x="876365" y="2598298"/>
                </a:cubicBezTo>
                <a:cubicBezTo>
                  <a:pt x="1112007" y="2436517"/>
                  <a:pt x="1346431" y="2690360"/>
                  <a:pt x="1716227" y="2549544"/>
                </a:cubicBezTo>
                <a:cubicBezTo>
                  <a:pt x="1764981" y="2530936"/>
                  <a:pt x="2073753" y="2412221"/>
                  <a:pt x="2119175" y="2173735"/>
                </a:cubicBezTo>
                <a:cubicBezTo>
                  <a:pt x="2177598" y="1868212"/>
                  <a:pt x="1795289" y="1733246"/>
                  <a:pt x="1796345" y="1363369"/>
                </a:cubicBezTo>
                <a:cubicBezTo>
                  <a:pt x="1797158" y="1101157"/>
                  <a:pt x="1992578" y="813674"/>
                  <a:pt x="2238297" y="706171"/>
                </a:cubicBezTo>
                <a:cubicBezTo>
                  <a:pt x="2627025" y="536103"/>
                  <a:pt x="2895251" y="924507"/>
                  <a:pt x="3366778" y="764839"/>
                </a:cubicBezTo>
                <a:cubicBezTo>
                  <a:pt x="3696434" y="653275"/>
                  <a:pt x="3874384" y="358559"/>
                  <a:pt x="3888522" y="334182"/>
                </a:cubicBezTo>
                <a:cubicBezTo>
                  <a:pt x="3939084" y="247726"/>
                  <a:pt x="3964725" y="165236"/>
                  <a:pt x="3978625" y="86533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71AB2-E6B1-C5E2-80B3-277A27F02362}"/>
              </a:ext>
            </a:extLst>
          </p:cNvPr>
          <p:cNvSpPr txBox="1"/>
          <p:nvPr/>
        </p:nvSpPr>
        <p:spPr>
          <a:xfrm>
            <a:off x="476250" y="1546327"/>
            <a:ext cx="627597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Conditional Statements in a program are statements which define the flow of the statements.</a:t>
            </a:r>
          </a:p>
          <a:p>
            <a:endParaRPr lang="en-US" dirty="0"/>
          </a:p>
          <a:p>
            <a:r>
              <a:rPr lang="en-US" dirty="0"/>
              <a:t>They control the flow of the program execution and decide which part of the program will be executed next.</a:t>
            </a:r>
          </a:p>
          <a:p>
            <a:endParaRPr lang="en-US" dirty="0"/>
          </a:p>
          <a:p>
            <a:r>
              <a:rPr lang="en-US" dirty="0"/>
              <a:t>They can be used create decision-based program. </a:t>
            </a:r>
          </a:p>
        </p:txBody>
      </p:sp>
    </p:spTree>
    <p:extLst>
      <p:ext uri="{BB962C8B-B14F-4D97-AF65-F5344CB8AC3E}">
        <p14:creationId xmlns:p14="http://schemas.microsoft.com/office/powerpoint/2010/main" val="354721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6BC80-A66E-409C-91B5-025A78D4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337231"/>
            <a:ext cx="5458333" cy="9720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cs typeface="Posterama"/>
              </a:rPr>
              <a:t>Conditional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15418"/>
          <a:stretch/>
        </p:blipFill>
        <p:spPr>
          <a:xfrm rot="10800000">
            <a:off x="3228189" y="4168598"/>
            <a:ext cx="5742027" cy="2694781"/>
          </a:xfrm>
          <a:custGeom>
            <a:avLst/>
            <a:gdLst/>
            <a:ahLst/>
            <a:cxnLst/>
            <a:rect l="l" t="t" r="r" b="b"/>
            <a:pathLst>
              <a:path w="6128560" h="2876195">
                <a:moveTo>
                  <a:pt x="1787800" y="2026573"/>
                </a:moveTo>
                <a:cubicBezTo>
                  <a:pt x="1914960" y="2026573"/>
                  <a:pt x="2018044" y="2129657"/>
                  <a:pt x="2018044" y="2256817"/>
                </a:cubicBezTo>
                <a:cubicBezTo>
                  <a:pt x="2018044" y="2383977"/>
                  <a:pt x="1914960" y="2487061"/>
                  <a:pt x="1787800" y="2487061"/>
                </a:cubicBezTo>
                <a:cubicBezTo>
                  <a:pt x="1660640" y="2487061"/>
                  <a:pt x="1557556" y="2383977"/>
                  <a:pt x="1557556" y="2256817"/>
                </a:cubicBezTo>
                <a:cubicBezTo>
                  <a:pt x="1557556" y="2129657"/>
                  <a:pt x="1660640" y="2026573"/>
                  <a:pt x="1787800" y="2026573"/>
                </a:cubicBezTo>
                <a:close/>
                <a:moveTo>
                  <a:pt x="4492424" y="1971922"/>
                </a:moveTo>
                <a:cubicBezTo>
                  <a:pt x="4723594" y="1971922"/>
                  <a:pt x="4910994" y="2159322"/>
                  <a:pt x="4910994" y="2390492"/>
                </a:cubicBezTo>
                <a:cubicBezTo>
                  <a:pt x="4910994" y="2621662"/>
                  <a:pt x="4723594" y="2809062"/>
                  <a:pt x="4492424" y="2809062"/>
                </a:cubicBezTo>
                <a:cubicBezTo>
                  <a:pt x="4261254" y="2809062"/>
                  <a:pt x="4073854" y="2621662"/>
                  <a:pt x="4073854" y="2390492"/>
                </a:cubicBezTo>
                <a:cubicBezTo>
                  <a:pt x="4073854" y="2159322"/>
                  <a:pt x="4261254" y="1971922"/>
                  <a:pt x="4492424" y="1971922"/>
                </a:cubicBezTo>
                <a:close/>
                <a:moveTo>
                  <a:pt x="183242" y="0"/>
                </a:moveTo>
                <a:lnTo>
                  <a:pt x="5706666" y="0"/>
                </a:lnTo>
                <a:lnTo>
                  <a:pt x="5693588" y="65459"/>
                </a:lnTo>
                <a:cubicBezTo>
                  <a:pt x="5691144" y="139844"/>
                  <a:pt x="5712962" y="215633"/>
                  <a:pt x="5758052" y="289009"/>
                </a:cubicBezTo>
                <a:cubicBezTo>
                  <a:pt x="5857302" y="450071"/>
                  <a:pt x="5972939" y="603229"/>
                  <a:pt x="6054386" y="772776"/>
                </a:cubicBezTo>
                <a:cubicBezTo>
                  <a:pt x="6200306" y="1075183"/>
                  <a:pt x="6141322" y="1372931"/>
                  <a:pt x="5784342" y="1581079"/>
                </a:cubicBezTo>
                <a:cubicBezTo>
                  <a:pt x="5491252" y="1751792"/>
                  <a:pt x="5179778" y="1758447"/>
                  <a:pt x="4855158" y="1725836"/>
                </a:cubicBezTo>
                <a:cubicBezTo>
                  <a:pt x="4574465" y="1697716"/>
                  <a:pt x="4272225" y="1675919"/>
                  <a:pt x="4038120" y="1845134"/>
                </a:cubicBezTo>
                <a:cubicBezTo>
                  <a:pt x="3848689" y="1982236"/>
                  <a:pt x="3717078" y="2199702"/>
                  <a:pt x="3561590" y="2383144"/>
                </a:cubicBezTo>
                <a:cubicBezTo>
                  <a:pt x="3463506" y="2498781"/>
                  <a:pt x="3377151" y="2625568"/>
                  <a:pt x="3270914" y="2732554"/>
                </a:cubicBezTo>
                <a:cubicBezTo>
                  <a:pt x="2999288" y="3007174"/>
                  <a:pt x="2535737" y="2842535"/>
                  <a:pt x="2390067" y="2617914"/>
                </a:cubicBezTo>
                <a:cubicBezTo>
                  <a:pt x="2325508" y="2518082"/>
                  <a:pt x="2298554" y="2387885"/>
                  <a:pt x="2278088" y="2267505"/>
                </a:cubicBezTo>
                <a:cubicBezTo>
                  <a:pt x="2217857" y="1914933"/>
                  <a:pt x="1848646" y="1807115"/>
                  <a:pt x="1580182" y="1884817"/>
                </a:cubicBezTo>
                <a:cubicBezTo>
                  <a:pt x="799167" y="2111435"/>
                  <a:pt x="250009" y="1713273"/>
                  <a:pt x="43025" y="1034086"/>
                </a:cubicBezTo>
                <a:cubicBezTo>
                  <a:pt x="7502" y="918197"/>
                  <a:pt x="13990" y="789083"/>
                  <a:pt x="1012" y="665790"/>
                </a:cubicBezTo>
                <a:cubicBezTo>
                  <a:pt x="-6267" y="431976"/>
                  <a:pt x="23588" y="210965"/>
                  <a:pt x="161580" y="25384"/>
                </a:cubicBezTo>
                <a:close/>
              </a:path>
            </a:pathLst>
          </a:custGeom>
        </p:spPr>
      </p:pic>
      <p:pic>
        <p:nvPicPr>
          <p:cNvPr id="3" name="Picture 2" descr="A magnifying glass over a blue background&#10;&#10;Description automatically generated">
            <a:extLst>
              <a:ext uri="{FF2B5EF4-FFF2-40B4-BE49-F238E27FC236}">
                <a16:creationId xmlns:a16="http://schemas.microsoft.com/office/drawing/2014/main" id="{F896EA80-E386-6B5A-4B00-24ABDA741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226" r="23487" b="1"/>
          <a:stretch/>
        </p:blipFill>
        <p:spPr>
          <a:xfrm>
            <a:off x="8210798" y="10"/>
            <a:ext cx="3981202" cy="5173383"/>
          </a:xfrm>
          <a:custGeom>
            <a:avLst/>
            <a:gdLst/>
            <a:ahLst/>
            <a:cxnLst/>
            <a:rect l="l" t="t" r="r" b="b"/>
            <a:pathLst>
              <a:path w="4714177" h="6125861">
                <a:moveTo>
                  <a:pt x="1867775" y="5445841"/>
                </a:moveTo>
                <a:cubicBezTo>
                  <a:pt x="1989065" y="5445841"/>
                  <a:pt x="2087390" y="5544166"/>
                  <a:pt x="2087390" y="5665456"/>
                </a:cubicBezTo>
                <a:cubicBezTo>
                  <a:pt x="2087390" y="5786746"/>
                  <a:pt x="1989065" y="5885071"/>
                  <a:pt x="1867775" y="5885071"/>
                </a:cubicBezTo>
                <a:cubicBezTo>
                  <a:pt x="1746485" y="5885071"/>
                  <a:pt x="1648160" y="5786746"/>
                  <a:pt x="1648160" y="5665456"/>
                </a:cubicBezTo>
                <a:cubicBezTo>
                  <a:pt x="1648160" y="5544166"/>
                  <a:pt x="1746485" y="5445841"/>
                  <a:pt x="1867775" y="5445841"/>
                </a:cubicBezTo>
                <a:close/>
                <a:moveTo>
                  <a:pt x="847984" y="3569824"/>
                </a:moveTo>
                <a:cubicBezTo>
                  <a:pt x="1035568" y="3569824"/>
                  <a:pt x="1187635" y="3721891"/>
                  <a:pt x="1187635" y="3909475"/>
                </a:cubicBezTo>
                <a:cubicBezTo>
                  <a:pt x="1187635" y="4097059"/>
                  <a:pt x="1035568" y="4249126"/>
                  <a:pt x="847984" y="4249126"/>
                </a:cubicBezTo>
                <a:cubicBezTo>
                  <a:pt x="660400" y="4249126"/>
                  <a:pt x="508333" y="4097059"/>
                  <a:pt x="508333" y="3909475"/>
                </a:cubicBezTo>
                <a:cubicBezTo>
                  <a:pt x="508333" y="3721891"/>
                  <a:pt x="660400" y="3569824"/>
                  <a:pt x="847984" y="3569824"/>
                </a:cubicBezTo>
                <a:close/>
                <a:moveTo>
                  <a:pt x="3988906" y="0"/>
                </a:moveTo>
                <a:lnTo>
                  <a:pt x="4714177" y="0"/>
                </a:lnTo>
                <a:lnTo>
                  <a:pt x="4714177" y="536962"/>
                </a:lnTo>
                <a:lnTo>
                  <a:pt x="4711253" y="559014"/>
                </a:lnTo>
                <a:cubicBezTo>
                  <a:pt x="4708958" y="586566"/>
                  <a:pt x="4707889" y="615382"/>
                  <a:pt x="4708221" y="644928"/>
                </a:cubicBezTo>
                <a:lnTo>
                  <a:pt x="4714177" y="698483"/>
                </a:lnTo>
                <a:lnTo>
                  <a:pt x="4714177" y="6125861"/>
                </a:lnTo>
                <a:lnTo>
                  <a:pt x="4696162" y="6125191"/>
                </a:lnTo>
                <a:cubicBezTo>
                  <a:pt x="4619563" y="6117736"/>
                  <a:pt x="4545518" y="6101241"/>
                  <a:pt x="4478929" y="6076377"/>
                </a:cubicBezTo>
                <a:cubicBezTo>
                  <a:pt x="3962303" y="5883312"/>
                  <a:pt x="4000007" y="5227577"/>
                  <a:pt x="3604289" y="5159077"/>
                </a:cubicBezTo>
                <a:cubicBezTo>
                  <a:pt x="3238637" y="5095780"/>
                  <a:pt x="3028104" y="5625324"/>
                  <a:pt x="2675047" y="5536186"/>
                </a:cubicBezTo>
                <a:cubicBezTo>
                  <a:pt x="2336372" y="5450624"/>
                  <a:pt x="2317521" y="4911979"/>
                  <a:pt x="1995747" y="4888820"/>
                </a:cubicBezTo>
                <a:cubicBezTo>
                  <a:pt x="1852737" y="4878583"/>
                  <a:pt x="1737028" y="4974952"/>
                  <a:pt x="1588817" y="5098868"/>
                </a:cubicBezTo>
                <a:cubicBezTo>
                  <a:pt x="1264931" y="5369693"/>
                  <a:pt x="1247949" y="5637188"/>
                  <a:pt x="1033108" y="5779061"/>
                </a:cubicBezTo>
                <a:cubicBezTo>
                  <a:pt x="734818" y="5976025"/>
                  <a:pt x="199422" y="5842765"/>
                  <a:pt x="53974" y="5513354"/>
                </a:cubicBezTo>
                <a:cubicBezTo>
                  <a:pt x="-71973" y="5228226"/>
                  <a:pt x="28541" y="4857455"/>
                  <a:pt x="292541" y="4687712"/>
                </a:cubicBezTo>
                <a:cubicBezTo>
                  <a:pt x="480242" y="4566966"/>
                  <a:pt x="703777" y="4614581"/>
                  <a:pt x="1024982" y="4494486"/>
                </a:cubicBezTo>
                <a:cubicBezTo>
                  <a:pt x="1066180" y="4479128"/>
                  <a:pt x="1740847" y="4220410"/>
                  <a:pt x="1726709" y="3933820"/>
                </a:cubicBezTo>
                <a:cubicBezTo>
                  <a:pt x="1718583" y="3761638"/>
                  <a:pt x="1476928" y="3635610"/>
                  <a:pt x="1311166" y="3548992"/>
                </a:cubicBezTo>
                <a:cubicBezTo>
                  <a:pt x="868078" y="3317494"/>
                  <a:pt x="743187" y="3251270"/>
                  <a:pt x="693620" y="3089001"/>
                </a:cubicBezTo>
                <a:cubicBezTo>
                  <a:pt x="644055" y="2926733"/>
                  <a:pt x="726123" y="2701248"/>
                  <a:pt x="876365" y="2598298"/>
                </a:cubicBezTo>
                <a:cubicBezTo>
                  <a:pt x="1112007" y="2436517"/>
                  <a:pt x="1346431" y="2690360"/>
                  <a:pt x="1716227" y="2549544"/>
                </a:cubicBezTo>
                <a:cubicBezTo>
                  <a:pt x="1764981" y="2530936"/>
                  <a:pt x="2073753" y="2412221"/>
                  <a:pt x="2119175" y="2173735"/>
                </a:cubicBezTo>
                <a:cubicBezTo>
                  <a:pt x="2177598" y="1868212"/>
                  <a:pt x="1795289" y="1733246"/>
                  <a:pt x="1796345" y="1363369"/>
                </a:cubicBezTo>
                <a:cubicBezTo>
                  <a:pt x="1797158" y="1101157"/>
                  <a:pt x="1992578" y="813674"/>
                  <a:pt x="2238297" y="706171"/>
                </a:cubicBezTo>
                <a:cubicBezTo>
                  <a:pt x="2627025" y="536103"/>
                  <a:pt x="2895251" y="924507"/>
                  <a:pt x="3366778" y="764839"/>
                </a:cubicBezTo>
                <a:cubicBezTo>
                  <a:pt x="3696434" y="653275"/>
                  <a:pt x="3874384" y="358559"/>
                  <a:pt x="3888522" y="334182"/>
                </a:cubicBezTo>
                <a:cubicBezTo>
                  <a:pt x="3939084" y="247726"/>
                  <a:pt x="3964725" y="165236"/>
                  <a:pt x="3978625" y="86533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71AB2-E6B1-C5E2-80B3-277A27F02362}"/>
              </a:ext>
            </a:extLst>
          </p:cNvPr>
          <p:cNvSpPr txBox="1"/>
          <p:nvPr/>
        </p:nvSpPr>
        <p:spPr>
          <a:xfrm>
            <a:off x="476250" y="1546327"/>
            <a:ext cx="627597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There are mainly four kinds of conditional statements in python: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if statements</a:t>
            </a:r>
          </a:p>
          <a:p>
            <a:pPr marL="342900" indent="-342900">
              <a:buAutoNum type="arabicPeriod"/>
            </a:pPr>
            <a:r>
              <a:rPr lang="en-US" dirty="0"/>
              <a:t>if-else statements</a:t>
            </a:r>
          </a:p>
          <a:p>
            <a:pPr marL="342900" indent="-342900">
              <a:buAutoNum type="arabicPeriod"/>
            </a:pPr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  <a:p>
            <a:pPr marL="342900" indent="-342900">
              <a:buAutoNum type="arabicPeriod"/>
            </a:pPr>
            <a:r>
              <a:rPr lang="en-US" dirty="0"/>
              <a:t>Nested if-else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39736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6BC80-A66E-409C-91B5-025A78D4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43" y="337231"/>
            <a:ext cx="5435923" cy="120738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cs typeface="Posterama"/>
              </a:rPr>
              <a:t>Iterative/Looping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C17F-2453-11C4-BF68-FAB8FB69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6" b="15418"/>
          <a:stretch/>
        </p:blipFill>
        <p:spPr>
          <a:xfrm rot="10800000">
            <a:off x="3228189" y="4168598"/>
            <a:ext cx="5742027" cy="2694781"/>
          </a:xfrm>
          <a:custGeom>
            <a:avLst/>
            <a:gdLst/>
            <a:ahLst/>
            <a:cxnLst/>
            <a:rect l="l" t="t" r="r" b="b"/>
            <a:pathLst>
              <a:path w="6128560" h="2876195">
                <a:moveTo>
                  <a:pt x="1787800" y="2026573"/>
                </a:moveTo>
                <a:cubicBezTo>
                  <a:pt x="1914960" y="2026573"/>
                  <a:pt x="2018044" y="2129657"/>
                  <a:pt x="2018044" y="2256817"/>
                </a:cubicBezTo>
                <a:cubicBezTo>
                  <a:pt x="2018044" y="2383977"/>
                  <a:pt x="1914960" y="2487061"/>
                  <a:pt x="1787800" y="2487061"/>
                </a:cubicBezTo>
                <a:cubicBezTo>
                  <a:pt x="1660640" y="2487061"/>
                  <a:pt x="1557556" y="2383977"/>
                  <a:pt x="1557556" y="2256817"/>
                </a:cubicBezTo>
                <a:cubicBezTo>
                  <a:pt x="1557556" y="2129657"/>
                  <a:pt x="1660640" y="2026573"/>
                  <a:pt x="1787800" y="2026573"/>
                </a:cubicBezTo>
                <a:close/>
                <a:moveTo>
                  <a:pt x="4492424" y="1971922"/>
                </a:moveTo>
                <a:cubicBezTo>
                  <a:pt x="4723594" y="1971922"/>
                  <a:pt x="4910994" y="2159322"/>
                  <a:pt x="4910994" y="2390492"/>
                </a:cubicBezTo>
                <a:cubicBezTo>
                  <a:pt x="4910994" y="2621662"/>
                  <a:pt x="4723594" y="2809062"/>
                  <a:pt x="4492424" y="2809062"/>
                </a:cubicBezTo>
                <a:cubicBezTo>
                  <a:pt x="4261254" y="2809062"/>
                  <a:pt x="4073854" y="2621662"/>
                  <a:pt x="4073854" y="2390492"/>
                </a:cubicBezTo>
                <a:cubicBezTo>
                  <a:pt x="4073854" y="2159322"/>
                  <a:pt x="4261254" y="1971922"/>
                  <a:pt x="4492424" y="1971922"/>
                </a:cubicBezTo>
                <a:close/>
                <a:moveTo>
                  <a:pt x="183242" y="0"/>
                </a:moveTo>
                <a:lnTo>
                  <a:pt x="5706666" y="0"/>
                </a:lnTo>
                <a:lnTo>
                  <a:pt x="5693588" y="65459"/>
                </a:lnTo>
                <a:cubicBezTo>
                  <a:pt x="5691144" y="139844"/>
                  <a:pt x="5712962" y="215633"/>
                  <a:pt x="5758052" y="289009"/>
                </a:cubicBezTo>
                <a:cubicBezTo>
                  <a:pt x="5857302" y="450071"/>
                  <a:pt x="5972939" y="603229"/>
                  <a:pt x="6054386" y="772776"/>
                </a:cubicBezTo>
                <a:cubicBezTo>
                  <a:pt x="6200306" y="1075183"/>
                  <a:pt x="6141322" y="1372931"/>
                  <a:pt x="5784342" y="1581079"/>
                </a:cubicBezTo>
                <a:cubicBezTo>
                  <a:pt x="5491252" y="1751792"/>
                  <a:pt x="5179778" y="1758447"/>
                  <a:pt x="4855158" y="1725836"/>
                </a:cubicBezTo>
                <a:cubicBezTo>
                  <a:pt x="4574465" y="1697716"/>
                  <a:pt x="4272225" y="1675919"/>
                  <a:pt x="4038120" y="1845134"/>
                </a:cubicBezTo>
                <a:cubicBezTo>
                  <a:pt x="3848689" y="1982236"/>
                  <a:pt x="3717078" y="2199702"/>
                  <a:pt x="3561590" y="2383144"/>
                </a:cubicBezTo>
                <a:cubicBezTo>
                  <a:pt x="3463506" y="2498781"/>
                  <a:pt x="3377151" y="2625568"/>
                  <a:pt x="3270914" y="2732554"/>
                </a:cubicBezTo>
                <a:cubicBezTo>
                  <a:pt x="2999288" y="3007174"/>
                  <a:pt x="2535737" y="2842535"/>
                  <a:pt x="2390067" y="2617914"/>
                </a:cubicBezTo>
                <a:cubicBezTo>
                  <a:pt x="2325508" y="2518082"/>
                  <a:pt x="2298554" y="2387885"/>
                  <a:pt x="2278088" y="2267505"/>
                </a:cubicBezTo>
                <a:cubicBezTo>
                  <a:pt x="2217857" y="1914933"/>
                  <a:pt x="1848646" y="1807115"/>
                  <a:pt x="1580182" y="1884817"/>
                </a:cubicBezTo>
                <a:cubicBezTo>
                  <a:pt x="799167" y="2111435"/>
                  <a:pt x="250009" y="1713273"/>
                  <a:pt x="43025" y="1034086"/>
                </a:cubicBezTo>
                <a:cubicBezTo>
                  <a:pt x="7502" y="918197"/>
                  <a:pt x="13990" y="789083"/>
                  <a:pt x="1012" y="665790"/>
                </a:cubicBezTo>
                <a:cubicBezTo>
                  <a:pt x="-6267" y="431976"/>
                  <a:pt x="23588" y="210965"/>
                  <a:pt x="161580" y="25384"/>
                </a:cubicBezTo>
                <a:close/>
              </a:path>
            </a:pathLst>
          </a:custGeom>
        </p:spPr>
      </p:pic>
      <p:pic>
        <p:nvPicPr>
          <p:cNvPr id="3" name="Picture 2" descr="A magnifying glass over a blue background&#10;&#10;Description automatically generated">
            <a:extLst>
              <a:ext uri="{FF2B5EF4-FFF2-40B4-BE49-F238E27FC236}">
                <a16:creationId xmlns:a16="http://schemas.microsoft.com/office/drawing/2014/main" id="{F896EA80-E386-6B5A-4B00-24ABDA741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226" r="23487" b="1"/>
          <a:stretch/>
        </p:blipFill>
        <p:spPr>
          <a:xfrm>
            <a:off x="8210798" y="10"/>
            <a:ext cx="3981202" cy="5173383"/>
          </a:xfrm>
          <a:custGeom>
            <a:avLst/>
            <a:gdLst/>
            <a:ahLst/>
            <a:cxnLst/>
            <a:rect l="l" t="t" r="r" b="b"/>
            <a:pathLst>
              <a:path w="4714177" h="6125861">
                <a:moveTo>
                  <a:pt x="1867775" y="5445841"/>
                </a:moveTo>
                <a:cubicBezTo>
                  <a:pt x="1989065" y="5445841"/>
                  <a:pt x="2087390" y="5544166"/>
                  <a:pt x="2087390" y="5665456"/>
                </a:cubicBezTo>
                <a:cubicBezTo>
                  <a:pt x="2087390" y="5786746"/>
                  <a:pt x="1989065" y="5885071"/>
                  <a:pt x="1867775" y="5885071"/>
                </a:cubicBezTo>
                <a:cubicBezTo>
                  <a:pt x="1746485" y="5885071"/>
                  <a:pt x="1648160" y="5786746"/>
                  <a:pt x="1648160" y="5665456"/>
                </a:cubicBezTo>
                <a:cubicBezTo>
                  <a:pt x="1648160" y="5544166"/>
                  <a:pt x="1746485" y="5445841"/>
                  <a:pt x="1867775" y="5445841"/>
                </a:cubicBezTo>
                <a:close/>
                <a:moveTo>
                  <a:pt x="847984" y="3569824"/>
                </a:moveTo>
                <a:cubicBezTo>
                  <a:pt x="1035568" y="3569824"/>
                  <a:pt x="1187635" y="3721891"/>
                  <a:pt x="1187635" y="3909475"/>
                </a:cubicBezTo>
                <a:cubicBezTo>
                  <a:pt x="1187635" y="4097059"/>
                  <a:pt x="1035568" y="4249126"/>
                  <a:pt x="847984" y="4249126"/>
                </a:cubicBezTo>
                <a:cubicBezTo>
                  <a:pt x="660400" y="4249126"/>
                  <a:pt x="508333" y="4097059"/>
                  <a:pt x="508333" y="3909475"/>
                </a:cubicBezTo>
                <a:cubicBezTo>
                  <a:pt x="508333" y="3721891"/>
                  <a:pt x="660400" y="3569824"/>
                  <a:pt x="847984" y="3569824"/>
                </a:cubicBezTo>
                <a:close/>
                <a:moveTo>
                  <a:pt x="3988906" y="0"/>
                </a:moveTo>
                <a:lnTo>
                  <a:pt x="4714177" y="0"/>
                </a:lnTo>
                <a:lnTo>
                  <a:pt x="4714177" y="536962"/>
                </a:lnTo>
                <a:lnTo>
                  <a:pt x="4711253" y="559014"/>
                </a:lnTo>
                <a:cubicBezTo>
                  <a:pt x="4708958" y="586566"/>
                  <a:pt x="4707889" y="615382"/>
                  <a:pt x="4708221" y="644928"/>
                </a:cubicBezTo>
                <a:lnTo>
                  <a:pt x="4714177" y="698483"/>
                </a:lnTo>
                <a:lnTo>
                  <a:pt x="4714177" y="6125861"/>
                </a:lnTo>
                <a:lnTo>
                  <a:pt x="4696162" y="6125191"/>
                </a:lnTo>
                <a:cubicBezTo>
                  <a:pt x="4619563" y="6117736"/>
                  <a:pt x="4545518" y="6101241"/>
                  <a:pt x="4478929" y="6076377"/>
                </a:cubicBezTo>
                <a:cubicBezTo>
                  <a:pt x="3962303" y="5883312"/>
                  <a:pt x="4000007" y="5227577"/>
                  <a:pt x="3604289" y="5159077"/>
                </a:cubicBezTo>
                <a:cubicBezTo>
                  <a:pt x="3238637" y="5095780"/>
                  <a:pt x="3028104" y="5625324"/>
                  <a:pt x="2675047" y="5536186"/>
                </a:cubicBezTo>
                <a:cubicBezTo>
                  <a:pt x="2336372" y="5450624"/>
                  <a:pt x="2317521" y="4911979"/>
                  <a:pt x="1995747" y="4888820"/>
                </a:cubicBezTo>
                <a:cubicBezTo>
                  <a:pt x="1852737" y="4878583"/>
                  <a:pt x="1737028" y="4974952"/>
                  <a:pt x="1588817" y="5098868"/>
                </a:cubicBezTo>
                <a:cubicBezTo>
                  <a:pt x="1264931" y="5369693"/>
                  <a:pt x="1247949" y="5637188"/>
                  <a:pt x="1033108" y="5779061"/>
                </a:cubicBezTo>
                <a:cubicBezTo>
                  <a:pt x="734818" y="5976025"/>
                  <a:pt x="199422" y="5842765"/>
                  <a:pt x="53974" y="5513354"/>
                </a:cubicBezTo>
                <a:cubicBezTo>
                  <a:pt x="-71973" y="5228226"/>
                  <a:pt x="28541" y="4857455"/>
                  <a:pt x="292541" y="4687712"/>
                </a:cubicBezTo>
                <a:cubicBezTo>
                  <a:pt x="480242" y="4566966"/>
                  <a:pt x="703777" y="4614581"/>
                  <a:pt x="1024982" y="4494486"/>
                </a:cubicBezTo>
                <a:cubicBezTo>
                  <a:pt x="1066180" y="4479128"/>
                  <a:pt x="1740847" y="4220410"/>
                  <a:pt x="1726709" y="3933820"/>
                </a:cubicBezTo>
                <a:cubicBezTo>
                  <a:pt x="1718583" y="3761638"/>
                  <a:pt x="1476928" y="3635610"/>
                  <a:pt x="1311166" y="3548992"/>
                </a:cubicBezTo>
                <a:cubicBezTo>
                  <a:pt x="868078" y="3317494"/>
                  <a:pt x="743187" y="3251270"/>
                  <a:pt x="693620" y="3089001"/>
                </a:cubicBezTo>
                <a:cubicBezTo>
                  <a:pt x="644055" y="2926733"/>
                  <a:pt x="726123" y="2701248"/>
                  <a:pt x="876365" y="2598298"/>
                </a:cubicBezTo>
                <a:cubicBezTo>
                  <a:pt x="1112007" y="2436517"/>
                  <a:pt x="1346431" y="2690360"/>
                  <a:pt x="1716227" y="2549544"/>
                </a:cubicBezTo>
                <a:cubicBezTo>
                  <a:pt x="1764981" y="2530936"/>
                  <a:pt x="2073753" y="2412221"/>
                  <a:pt x="2119175" y="2173735"/>
                </a:cubicBezTo>
                <a:cubicBezTo>
                  <a:pt x="2177598" y="1868212"/>
                  <a:pt x="1795289" y="1733246"/>
                  <a:pt x="1796345" y="1363369"/>
                </a:cubicBezTo>
                <a:cubicBezTo>
                  <a:pt x="1797158" y="1101157"/>
                  <a:pt x="1992578" y="813674"/>
                  <a:pt x="2238297" y="706171"/>
                </a:cubicBezTo>
                <a:cubicBezTo>
                  <a:pt x="2627025" y="536103"/>
                  <a:pt x="2895251" y="924507"/>
                  <a:pt x="3366778" y="764839"/>
                </a:cubicBezTo>
                <a:cubicBezTo>
                  <a:pt x="3696434" y="653275"/>
                  <a:pt x="3874384" y="358559"/>
                  <a:pt x="3888522" y="334182"/>
                </a:cubicBezTo>
                <a:cubicBezTo>
                  <a:pt x="3939084" y="247726"/>
                  <a:pt x="3964725" y="165236"/>
                  <a:pt x="3978625" y="86533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71AB2-E6B1-C5E2-80B3-277A27F02362}"/>
              </a:ext>
            </a:extLst>
          </p:cNvPr>
          <p:cNvSpPr txBox="1"/>
          <p:nvPr/>
        </p:nvSpPr>
        <p:spPr>
          <a:xfrm>
            <a:off x="476250" y="1815268"/>
            <a:ext cx="62759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Iterative/Looping statements are used to repeat a certain task. </a:t>
            </a:r>
            <a:endParaRPr lang="en-US"/>
          </a:p>
          <a:p>
            <a:endParaRPr lang="en-US" dirty="0"/>
          </a:p>
          <a:p>
            <a:r>
              <a:rPr lang="en-US" dirty="0"/>
              <a:t>There are two kinds of iterative/looping statements in Python: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statements</a:t>
            </a:r>
          </a:p>
          <a:p>
            <a:pPr marL="342900" indent="-342900">
              <a:buAutoNum type="arabicPeriod"/>
            </a:pPr>
            <a:r>
              <a:rPr lang="en-US" dirty="0"/>
              <a:t>while statements</a:t>
            </a:r>
          </a:p>
        </p:txBody>
      </p:sp>
    </p:spTree>
    <p:extLst>
      <p:ext uri="{BB962C8B-B14F-4D97-AF65-F5344CB8AC3E}">
        <p14:creationId xmlns:p14="http://schemas.microsoft.com/office/powerpoint/2010/main" val="247154660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3A67E"/>
      </a:accent3>
      <a:accent4>
        <a:srgbClr val="8FAA74"/>
      </a:accent4>
      <a:accent5>
        <a:srgbClr val="86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SplashVTI</vt:lpstr>
      <vt:lpstr>Programming Fundamentals Using Python</vt:lpstr>
      <vt:lpstr>Lifecycle of Python Programs</vt:lpstr>
      <vt:lpstr>Lifecycle of Python Programs</vt:lpstr>
      <vt:lpstr>Flow Charts</vt:lpstr>
      <vt:lpstr>Flow Charts</vt:lpstr>
      <vt:lpstr>Pseudo code</vt:lpstr>
      <vt:lpstr>Conditional Statements</vt:lpstr>
      <vt:lpstr>Conditional Statements</vt:lpstr>
      <vt:lpstr>Iterative/Looping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/>
  <cp:revision>238</cp:revision>
  <dcterms:created xsi:type="dcterms:W3CDTF">2024-05-26T13:03:46Z</dcterms:created>
  <dcterms:modified xsi:type="dcterms:W3CDTF">2024-05-26T16:20:21Z</dcterms:modified>
</cp:coreProperties>
</file>