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397C28-2A04-4B9E-B89B-94EBAE6096B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181913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97C28-2A04-4B9E-B89B-94EBAE6096B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217397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97C28-2A04-4B9E-B89B-94EBAE6096B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73706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97C28-2A04-4B9E-B89B-94EBAE6096B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687E5-7E05-41F4-ABDB-A934233BC26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483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97C28-2A04-4B9E-B89B-94EBAE6096B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4215550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397C28-2A04-4B9E-B89B-94EBAE6096B4}"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2121996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397C28-2A04-4B9E-B89B-94EBAE6096B4}"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3871406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97C28-2A04-4B9E-B89B-94EBAE6096B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1935202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97C28-2A04-4B9E-B89B-94EBAE6096B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1224092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86E1-13BF-D904-C432-A00962B477E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8A30A72D-EF47-9933-5CDD-1791F783C00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5AD5A-3BD2-A901-F4EF-35DB37BB54AC}"/>
              </a:ext>
            </a:extLst>
          </p:cNvPr>
          <p:cNvSpPr>
            <a:spLocks noGrp="1"/>
          </p:cNvSpPr>
          <p:nvPr>
            <p:ph type="dt" sz="half" idx="10"/>
          </p:nvPr>
        </p:nvSpPr>
        <p:spPr/>
        <p:txBody>
          <a:bodyPr/>
          <a:lstStyle/>
          <a:p>
            <a:fld id="{83397C28-2A04-4B9E-B89B-94EBAE6096B4}" type="datetimeFigureOut">
              <a:rPr lang="en-US" smtClean="0"/>
              <a:t>1/10/2025</a:t>
            </a:fld>
            <a:endParaRPr lang="en-US"/>
          </a:p>
        </p:txBody>
      </p:sp>
      <p:sp>
        <p:nvSpPr>
          <p:cNvPr id="5" name="Footer Placeholder 4">
            <a:extLst>
              <a:ext uri="{FF2B5EF4-FFF2-40B4-BE49-F238E27FC236}">
                <a16:creationId xmlns:a16="http://schemas.microsoft.com/office/drawing/2014/main" id="{C745A24B-DC8D-60F5-00E9-129619FF4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2D190-4489-ABF7-F45B-BB71FFC11E2E}"/>
              </a:ext>
            </a:extLst>
          </p:cNvPr>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97085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97C28-2A04-4B9E-B89B-94EBAE6096B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420776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97C28-2A04-4B9E-B89B-94EBAE6096B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245720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397C28-2A04-4B9E-B89B-94EBAE6096B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203750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397C28-2A04-4B9E-B89B-94EBAE6096B4}"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298961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397C28-2A04-4B9E-B89B-94EBAE6096B4}"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403570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97C28-2A04-4B9E-B89B-94EBAE6096B4}"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312979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97C28-2A04-4B9E-B89B-94EBAE6096B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223208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97C28-2A04-4B9E-B89B-94EBAE6096B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687E5-7E05-41F4-ABDB-A934233BC268}" type="slidenum">
              <a:rPr lang="en-US" smtClean="0"/>
              <a:t>‹#›</a:t>
            </a:fld>
            <a:endParaRPr lang="en-US"/>
          </a:p>
        </p:txBody>
      </p:sp>
    </p:spTree>
    <p:extLst>
      <p:ext uri="{BB962C8B-B14F-4D97-AF65-F5344CB8AC3E}">
        <p14:creationId xmlns:p14="http://schemas.microsoft.com/office/powerpoint/2010/main" val="79241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3397C28-2A04-4B9E-B89B-94EBAE6096B4}" type="datetimeFigureOut">
              <a:rPr lang="en-US" smtClean="0"/>
              <a:t>1/10/2025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D687E5-7E05-41F4-ABDB-A934233BC268}" type="slidenum">
              <a:rPr lang="en-US" smtClean="0"/>
              <a:t>‹#›</a:t>
            </a:fld>
            <a:endParaRPr lang="en-US"/>
          </a:p>
        </p:txBody>
      </p:sp>
    </p:spTree>
    <p:extLst>
      <p:ext uri="{BB962C8B-B14F-4D97-AF65-F5344CB8AC3E}">
        <p14:creationId xmlns:p14="http://schemas.microsoft.com/office/powerpoint/2010/main" val="417773225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B1C5-767F-7412-BB7A-E71A174FAE8A}"/>
              </a:ext>
            </a:extLst>
          </p:cNvPr>
          <p:cNvSpPr>
            <a:spLocks noGrp="1"/>
          </p:cNvSpPr>
          <p:nvPr>
            <p:ph type="ctrTitle"/>
          </p:nvPr>
        </p:nvSpPr>
        <p:spPr/>
        <p:txBody>
          <a:bodyPr/>
          <a:lstStyle/>
          <a:p>
            <a:r>
              <a:rPr lang="en-US"/>
              <a:t>E-Commerce Project Presentation</a:t>
            </a:r>
          </a:p>
        </p:txBody>
      </p:sp>
      <p:sp>
        <p:nvSpPr>
          <p:cNvPr id="3" name="Subtitle 2">
            <a:extLst>
              <a:ext uri="{FF2B5EF4-FFF2-40B4-BE49-F238E27FC236}">
                <a16:creationId xmlns:a16="http://schemas.microsoft.com/office/drawing/2014/main" id="{CEC0F5E1-0199-14CE-DA66-EDE574B37AC0}"/>
              </a:ext>
            </a:extLst>
          </p:cNvPr>
          <p:cNvSpPr>
            <a:spLocks noGrp="1"/>
          </p:cNvSpPr>
          <p:nvPr>
            <p:ph type="subTitle" idx="1"/>
          </p:nvPr>
        </p:nvSpPr>
        <p:spPr/>
        <p:txBody>
          <a:bodyPr/>
          <a:lstStyle/>
          <a:p>
            <a:r>
              <a:rPr lang="en-US"/>
              <a:t>By Leon Ndeti</a:t>
            </a:r>
          </a:p>
        </p:txBody>
      </p:sp>
    </p:spTree>
    <p:extLst>
      <p:ext uri="{BB962C8B-B14F-4D97-AF65-F5344CB8AC3E}">
        <p14:creationId xmlns:p14="http://schemas.microsoft.com/office/powerpoint/2010/main" val="61558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43BA-9045-4E75-19FD-8B7D6B73C0DE}"/>
              </a:ext>
            </a:extLst>
          </p:cNvPr>
          <p:cNvSpPr>
            <a:spLocks noGrp="1"/>
          </p:cNvSpPr>
          <p:nvPr>
            <p:ph type="title"/>
          </p:nvPr>
        </p:nvSpPr>
        <p:spPr/>
        <p:txBody>
          <a:bodyPr/>
          <a:lstStyle/>
          <a:p>
            <a:r>
              <a:rPr lang="en-US"/>
              <a:t>Overview</a:t>
            </a:r>
          </a:p>
        </p:txBody>
      </p:sp>
      <p:sp>
        <p:nvSpPr>
          <p:cNvPr id="3" name="Text Placeholder 2">
            <a:extLst>
              <a:ext uri="{FF2B5EF4-FFF2-40B4-BE49-F238E27FC236}">
                <a16:creationId xmlns:a16="http://schemas.microsoft.com/office/drawing/2014/main" id="{46D8F4AB-7F18-D64D-C490-1FB1F96C76F0}"/>
              </a:ext>
            </a:extLst>
          </p:cNvPr>
          <p:cNvSpPr>
            <a:spLocks noGrp="1"/>
          </p:cNvSpPr>
          <p:nvPr>
            <p:ph type="body" idx="1"/>
          </p:nvPr>
        </p:nvSpPr>
        <p:spPr/>
        <p:txBody>
          <a:bodyPr/>
          <a:lstStyle/>
          <a:p>
            <a:r>
              <a:rPr lang="en-US"/>
              <a:t>This presentation provides an in-depth look into the E-Commerce Project. It outlines the project's purpose, objectives, challenges, and solutions, as well as the outcomes achieved. The goal is to highlight how this project leverages modern web technologies to create an efficient and user-friendly platform for online shopping.</a:t>
            </a:r>
          </a:p>
        </p:txBody>
      </p:sp>
    </p:spTree>
    <p:extLst>
      <p:ext uri="{BB962C8B-B14F-4D97-AF65-F5344CB8AC3E}">
        <p14:creationId xmlns:p14="http://schemas.microsoft.com/office/powerpoint/2010/main" val="314774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F954-DFD9-C9E9-59C0-04A0F395244C}"/>
              </a:ext>
            </a:extLst>
          </p:cNvPr>
          <p:cNvSpPr>
            <a:spLocks noGrp="1"/>
          </p:cNvSpPr>
          <p:nvPr>
            <p:ph type="title"/>
          </p:nvPr>
        </p:nvSpPr>
        <p:spPr/>
        <p:txBody>
          <a:bodyPr/>
          <a:lstStyle/>
          <a:p>
            <a:r>
              <a:rPr lang="en-US"/>
              <a:t>Problem Statement</a:t>
            </a:r>
          </a:p>
        </p:txBody>
      </p:sp>
      <p:sp>
        <p:nvSpPr>
          <p:cNvPr id="3" name="Text Placeholder 2">
            <a:extLst>
              <a:ext uri="{FF2B5EF4-FFF2-40B4-BE49-F238E27FC236}">
                <a16:creationId xmlns:a16="http://schemas.microsoft.com/office/drawing/2014/main" id="{22F308FB-C39C-E485-CCA7-B9610F39832A}"/>
              </a:ext>
            </a:extLst>
          </p:cNvPr>
          <p:cNvSpPr>
            <a:spLocks noGrp="1"/>
          </p:cNvSpPr>
          <p:nvPr>
            <p:ph type="body" idx="1"/>
          </p:nvPr>
        </p:nvSpPr>
        <p:spPr/>
        <p:txBody>
          <a:bodyPr/>
          <a:lstStyle/>
          <a:p>
            <a:r>
              <a:rPr lang="en-US"/>
              <a:t>The online shopping industry faces challenges such as lack of personalized experiences, difficult navigation, limited payment options, and inefficient inventory management. These issues result in low customer satisfaction and decreased sales for businesses.</a:t>
            </a:r>
          </a:p>
        </p:txBody>
      </p:sp>
    </p:spTree>
    <p:extLst>
      <p:ext uri="{BB962C8B-B14F-4D97-AF65-F5344CB8AC3E}">
        <p14:creationId xmlns:p14="http://schemas.microsoft.com/office/powerpoint/2010/main" val="236209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F498-68C0-7CDD-0EB5-99E73970E2EA}"/>
              </a:ext>
            </a:extLst>
          </p:cNvPr>
          <p:cNvSpPr>
            <a:spLocks noGrp="1"/>
          </p:cNvSpPr>
          <p:nvPr>
            <p:ph type="title"/>
          </p:nvPr>
        </p:nvSpPr>
        <p:spPr/>
        <p:txBody>
          <a:bodyPr/>
          <a:lstStyle/>
          <a:p>
            <a:r>
              <a:rPr lang="en-US"/>
              <a:t>Solution</a:t>
            </a:r>
          </a:p>
        </p:txBody>
      </p:sp>
      <p:sp>
        <p:nvSpPr>
          <p:cNvPr id="3" name="Text Placeholder 2">
            <a:extLst>
              <a:ext uri="{FF2B5EF4-FFF2-40B4-BE49-F238E27FC236}">
                <a16:creationId xmlns:a16="http://schemas.microsoft.com/office/drawing/2014/main" id="{ACEECC3B-0B62-7B47-9D13-8F690A8A09E2}"/>
              </a:ext>
            </a:extLst>
          </p:cNvPr>
          <p:cNvSpPr>
            <a:spLocks noGrp="1"/>
          </p:cNvSpPr>
          <p:nvPr>
            <p:ph type="body" idx="1"/>
          </p:nvPr>
        </p:nvSpPr>
        <p:spPr/>
        <p:txBody>
          <a:bodyPr/>
          <a:lstStyle/>
          <a:p>
            <a:r>
              <a:rPr lang="en-US" dirty="0"/>
              <a:t>Our E-Commerce Project addresses these challenges by building a full-stack application using the MERN stack (MongoDB, Express.js, React, Node.js). Key features include:  Personalized user experiences based on browsing and purchase history.  Seamless navigation and intuitive user interface.  Support for multiple payment gateways and real-time order tracking. Efficient inventory and order management for administrators.</a:t>
            </a:r>
          </a:p>
        </p:txBody>
      </p:sp>
    </p:spTree>
    <p:extLst>
      <p:ext uri="{BB962C8B-B14F-4D97-AF65-F5344CB8AC3E}">
        <p14:creationId xmlns:p14="http://schemas.microsoft.com/office/powerpoint/2010/main" val="145678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8742-CC88-AC46-D7C9-F190E236E865}"/>
              </a:ext>
            </a:extLst>
          </p:cNvPr>
          <p:cNvSpPr>
            <a:spLocks noGrp="1"/>
          </p:cNvSpPr>
          <p:nvPr>
            <p:ph type="title"/>
          </p:nvPr>
        </p:nvSpPr>
        <p:spPr/>
        <p:txBody>
          <a:bodyPr/>
          <a:lstStyle/>
          <a:p>
            <a:r>
              <a:rPr lang="en-US"/>
              <a:t>Outcomes</a:t>
            </a:r>
          </a:p>
        </p:txBody>
      </p:sp>
      <p:sp>
        <p:nvSpPr>
          <p:cNvPr id="3" name="Text Placeholder 2">
            <a:extLst>
              <a:ext uri="{FF2B5EF4-FFF2-40B4-BE49-F238E27FC236}">
                <a16:creationId xmlns:a16="http://schemas.microsoft.com/office/drawing/2014/main" id="{BC7DAA4F-CE79-415D-1C5D-FCDF53226E00}"/>
              </a:ext>
            </a:extLst>
          </p:cNvPr>
          <p:cNvSpPr>
            <a:spLocks noGrp="1"/>
          </p:cNvSpPr>
          <p:nvPr>
            <p:ph type="body" idx="1"/>
          </p:nvPr>
        </p:nvSpPr>
        <p:spPr/>
        <p:txBody>
          <a:bodyPr/>
          <a:lstStyle/>
          <a:p>
            <a:r>
              <a:rPr lang="en-US" dirty="0"/>
              <a:t>The project will achieve significant milestones, including:  Increased customer satisfaction due to a user-friendly design and fast performance.  Enhanced sales through personalized recommendations and multiple payment options.  Streamlined inventory management, reducing order processing times by 30%.  A scalable platform ready for future integrations and enhancements.</a:t>
            </a:r>
          </a:p>
        </p:txBody>
      </p:sp>
    </p:spTree>
    <p:extLst>
      <p:ext uri="{BB962C8B-B14F-4D97-AF65-F5344CB8AC3E}">
        <p14:creationId xmlns:p14="http://schemas.microsoft.com/office/powerpoint/2010/main" val="262741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C2DE-5DDD-9636-BC5D-4A53A877BA08}"/>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71A76690-9728-2470-F6F6-E0AAD2163492}"/>
              </a:ext>
            </a:extLst>
          </p:cNvPr>
          <p:cNvSpPr>
            <a:spLocks noGrp="1"/>
          </p:cNvSpPr>
          <p:nvPr>
            <p:ph type="body" idx="1"/>
          </p:nvPr>
        </p:nvSpPr>
        <p:spPr/>
        <p:txBody>
          <a:bodyPr/>
          <a:lstStyle/>
          <a:p>
            <a:r>
              <a:rPr lang="en-US"/>
              <a:t>This project demonstrates the potential of leveraging modern web technologies to solve real-world problems in the e-commerce space. It highlights how innovation, user-centric design, and robust engineering can lead to impactful solutions.</a:t>
            </a:r>
          </a:p>
        </p:txBody>
      </p:sp>
    </p:spTree>
    <p:extLst>
      <p:ext uri="{BB962C8B-B14F-4D97-AF65-F5344CB8AC3E}">
        <p14:creationId xmlns:p14="http://schemas.microsoft.com/office/powerpoint/2010/main" val="151182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TotalTime>
  <Words>259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E-Commerce Project Presentation</vt:lpstr>
      <vt:lpstr>Overview</vt:lpstr>
      <vt:lpstr>Problem Statement</vt:lpstr>
      <vt:lpstr>Solution</vt:lpstr>
      <vt:lpstr>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STAND ON BIHNESS</dc:creator>
  <cp:lastModifiedBy>STAND ON BIHNESS</cp:lastModifiedBy>
  <cp:revision>1</cp:revision>
  <dcterms:created xsi:type="dcterms:W3CDTF">2025-01-10T20:00:13Z</dcterms:created>
  <dcterms:modified xsi:type="dcterms:W3CDTF">2025-01-10T20:04:05Z</dcterms:modified>
</cp:coreProperties>
</file>