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62" r:id="rId9"/>
    <p:sldId id="263" r:id="rId10"/>
    <p:sldId id="268" r:id="rId11"/>
    <p:sldId id="269" r:id="rId12"/>
    <p:sldId id="270" r:id="rId13"/>
    <p:sldId id="261" r:id="rId14"/>
    <p:sldId id="271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309368-DF6E-49D3-A161-FDC692930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E8B174-3183-478B-AF2F-E4D3D5398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6B180C-92A8-436B-A9DF-B200B29B4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727B-008E-4441-80E5-D9B3035FE711}" type="datetimeFigureOut">
              <a:rPr lang="zh-TW" altLang="en-US" smtClean="0"/>
              <a:t>2019/4/26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9EF1DA-FDF7-41EC-820A-D987B76FA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B5E972-B064-4DB0-BA68-4157F7E3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9469-D27D-47C8-8DDF-B8B92661B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777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FD5F2A-8B9C-4510-B6B3-65C97177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B9F2FCE-70EC-4769-B61E-1A7CFD223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3E8B40-8361-49BC-A61E-59FE5C5AF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727B-008E-4441-80E5-D9B3035FE711}" type="datetimeFigureOut">
              <a:rPr lang="zh-TW" altLang="en-US" smtClean="0"/>
              <a:t>2019/4/26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C4EFB8-A68A-4929-B3C9-22457FC0B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2E5683-A581-474F-B5BF-3F9953B1E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9469-D27D-47C8-8DDF-B8B92661B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524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59E202D-3215-462F-B1F5-ADD6AA2FE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7C898D5-3E06-496B-8AF0-3DDC7EC75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58A1D0-FF21-44DB-918D-6950DD71C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727B-008E-4441-80E5-D9B3035FE711}" type="datetimeFigureOut">
              <a:rPr lang="zh-TW" altLang="en-US" smtClean="0"/>
              <a:t>2019/4/26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D6CBD9-3906-4627-9F16-2B5D1B91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F4C5DC-EAC1-4D8B-B62F-29A688D01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9469-D27D-47C8-8DDF-B8B92661B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2650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2DAA15-25F0-4F18-8B43-FAC2AEC1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DD4877-D641-4C0E-B764-71B20313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485A29-E450-4863-BE69-FC346530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727B-008E-4441-80E5-D9B3035FE711}" type="datetimeFigureOut">
              <a:rPr lang="zh-TW" altLang="en-US" smtClean="0"/>
              <a:t>2019/4/26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4114D6-6985-4B9F-B014-392FA5044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6E9319-04B5-49DE-A201-AF1F7CEE0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9469-D27D-47C8-8DDF-B8B92661B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72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2DA453-DEE1-41DE-8CC2-59C376EB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276418-22D0-4CE8-B6B8-0DA669AFB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20154B-6EA0-4A35-B33F-D7964E37A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727B-008E-4441-80E5-D9B3035FE711}" type="datetimeFigureOut">
              <a:rPr lang="zh-TW" altLang="en-US" smtClean="0"/>
              <a:t>2019/4/26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080B17-6B3C-4AE0-BB57-0021E1664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383B70-C62B-4A75-AF75-16EA36DBA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9469-D27D-47C8-8DDF-B8B92661B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008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E9E73C-9502-49CD-9F4A-96C145E9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83FB70-1B1D-49E9-980B-92DBF21BE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D896679-8C5E-4919-B3E5-F62CADFE1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4623A49-D4A6-443E-9EA0-C75779947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727B-008E-4441-80E5-D9B3035FE711}" type="datetimeFigureOut">
              <a:rPr lang="zh-TW" altLang="en-US" smtClean="0"/>
              <a:t>2019/4/26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45EE51-94EA-4312-9D1F-10F384721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19172C-D1BF-4E08-99B6-79914F3A5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9469-D27D-47C8-8DDF-B8B92661B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419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73E2-3C72-4744-9A1F-9578B5897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1AAAC7-3E8C-4C07-8181-DE90EF581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E01784B-7E6E-4794-A5C5-EC3DFF1F3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CF5F848-2B03-4223-ACE9-2D2CA8602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8AEB5E5-A83F-40AF-9F6D-B0EF04D68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0A2BB66-CC38-49A5-A9A9-254D8964C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727B-008E-4441-80E5-D9B3035FE711}" type="datetimeFigureOut">
              <a:rPr lang="zh-TW" altLang="en-US" smtClean="0"/>
              <a:t>2019/4/26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C87A3D7-A499-46B7-A284-699CDE04C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330DED4-8F2C-4631-9A4E-EEBA24C8B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9469-D27D-47C8-8DDF-B8B92661B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01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15DE8B-8BA4-47B7-AB33-7FDA6BEF2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F80AEB4-6617-4803-8057-DA9AF76F9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727B-008E-4441-80E5-D9B3035FE711}" type="datetimeFigureOut">
              <a:rPr lang="zh-TW" altLang="en-US" smtClean="0"/>
              <a:t>2019/4/26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4D7EBB4-269B-44DB-931F-A2446ABE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B3DC542-E6C9-476D-9613-CA4BF7E61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9469-D27D-47C8-8DDF-B8B92661B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7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C6566BD-CDEA-4DBD-8A98-7AD863BD1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727B-008E-4441-80E5-D9B3035FE711}" type="datetimeFigureOut">
              <a:rPr lang="zh-TW" altLang="en-US" smtClean="0"/>
              <a:t>2019/4/26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97904C7-275F-4A55-8289-77A0F93C8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B06C8A-FFB0-4B44-96CD-29EC7526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9469-D27D-47C8-8DDF-B8B92661B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764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FE2B6B-459E-47E0-BC20-BF07EEFE0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B1E7B8-7D95-4E08-A874-B08903A9D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D1C3434-EA51-44CA-AE30-9EF77572C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BC8F22D-DD56-41C0-9E24-27FE10F8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727B-008E-4441-80E5-D9B3035FE711}" type="datetimeFigureOut">
              <a:rPr lang="zh-TW" altLang="en-US" smtClean="0"/>
              <a:t>2019/4/26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69F2466-1D5D-4A10-B24D-A612AA0DD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4AC7094-A2F0-46F7-9FFB-1C13B1CA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9469-D27D-47C8-8DDF-B8B92661B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458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2190A8-AFCB-4290-9091-4D7CD6677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C1394C0-E8E9-4629-9364-0AEA3EB088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63F825-C0DE-4A3D-9F52-FD475A239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9D4692-DDEA-4BEF-8E6F-EA471A99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727B-008E-4441-80E5-D9B3035FE711}" type="datetimeFigureOut">
              <a:rPr lang="zh-TW" altLang="en-US" smtClean="0"/>
              <a:t>2019/4/26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2CDFAE-03A9-4201-9A63-DCEDA9CF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A04B3E-B86C-44F7-9C67-D76C1CBFB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9469-D27D-47C8-8DDF-B8B92661B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0125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C925243-9FA4-4028-BD39-7DDE739B4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8B9ACA3-FE9A-4E7E-B353-9950A809F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10D4A6-3D0A-42B9-9F40-565C1D6A62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0727B-008E-4441-80E5-D9B3035FE711}" type="datetimeFigureOut">
              <a:rPr lang="zh-TW" altLang="en-US" smtClean="0"/>
              <a:t>2019/4/26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A0C0F4-194D-4311-B19A-2FCEBE255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A56DB9-7A18-47FC-882E-2B7703539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19469-D27D-47C8-8DDF-B8B92661B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979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F03A08-9281-40D4-9A6B-A322E723CE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DSAI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hw2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adder &amp; subtractor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22E480-68CE-4C95-B547-6767869B3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9938"/>
            <a:ext cx="9144000" cy="1247862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醫資所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Q56084072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陳怡君</a:t>
            </a:r>
          </a:p>
        </p:txBody>
      </p:sp>
    </p:spTree>
    <p:extLst>
      <p:ext uri="{BB962C8B-B14F-4D97-AF65-F5344CB8AC3E}">
        <p14:creationId xmlns:p14="http://schemas.microsoft.com/office/powerpoint/2010/main" val="2404849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1F58E2-D6B9-447B-AC6A-56842AF4D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 part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1EC10B-3CE6-45A2-800C-5F126844B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9977"/>
            <a:ext cx="10515600" cy="3416985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results under different training epoch and training size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results under different number of digits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apply the same training approach for multiplication?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numbers added ?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049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566F44-E14A-4050-B477-1976DF55E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results under 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training epoch and training size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D4DF526-ADFA-4448-AC0A-E0558FEC8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1077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size= 2/3 , 3/4 , 4/5 of all data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epoch= 50, 100, 150 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Overall, the performance becomes better as epoch increasing.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There may be a best number of epoch with different training size.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內容版面配置區 4">
            <a:extLst>
              <a:ext uri="{FF2B5EF4-FFF2-40B4-BE49-F238E27FC236}">
                <a16:creationId xmlns:a16="http://schemas.microsoft.com/office/drawing/2014/main" id="{CEE43566-D2CC-46BC-9FAE-C8C3920E1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084" y="2722535"/>
            <a:ext cx="4233728" cy="269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3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45BDBF-CF31-4694-A952-472514096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results under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number of digits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B0EE62-DC36-4D3C-8DB3-DD5DF1D62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 of two numbers with number of digits=4.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model as that of adder.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with iteration=100: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833C80C-E004-42C5-9EF8-D3182D9E7B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34"/>
          <a:stretch/>
        </p:blipFill>
        <p:spPr>
          <a:xfrm>
            <a:off x="4351782" y="3729051"/>
            <a:ext cx="2057687" cy="1949625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DE18C3A-0D3F-4A86-910D-5D186D064E88}"/>
              </a:ext>
            </a:extLst>
          </p:cNvPr>
          <p:cNvSpPr txBox="1">
            <a:spLocks/>
          </p:cNvSpPr>
          <p:nvPr/>
        </p:nvSpPr>
        <p:spPr>
          <a:xfrm>
            <a:off x="1088122" y="5904800"/>
            <a:ext cx="10015756" cy="814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The performance is apparently worse than that of 3-digits, probably because it’s too complex. Therefore, it may need more iterations to compute this well.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226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466AD4-F95B-4E7B-8F3D-CFF72056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apply the same training approach for multiplication?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370DAB-B7B0-4447-9CD3-4AE681199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model as that of adder.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6DF9C11-6BCF-492C-A9A7-C3C3F5255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306" y="3394212"/>
            <a:ext cx="2095792" cy="224821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774E8AC-4C93-4A1A-95B1-2DBE75B4197F}"/>
              </a:ext>
            </a:extLst>
          </p:cNvPr>
          <p:cNvSpPr txBox="1"/>
          <p:nvPr/>
        </p:nvSpPr>
        <p:spPr>
          <a:xfrm>
            <a:off x="1466157" y="2812639"/>
            <a:ext cx="3033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HIDDEN_SIZE of model=128</a:t>
            </a:r>
          </a:p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iteration=100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25559C8-1630-4F7E-ADFB-6FE69EAABDB9}"/>
              </a:ext>
            </a:extLst>
          </p:cNvPr>
          <p:cNvSpPr txBox="1">
            <a:spLocks/>
          </p:cNvSpPr>
          <p:nvPr/>
        </p:nvSpPr>
        <p:spPr>
          <a:xfrm>
            <a:off x="1088122" y="5678676"/>
            <a:ext cx="10015756" cy="1179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The performance is apparently worse than that of adder, subtractor and even combination, probably because it’s too complex. Therefore, this same model may not fit for multiplier.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32EDCA4-FDED-4FBF-B419-705943153399}"/>
              </a:ext>
            </a:extLst>
          </p:cNvPr>
          <p:cNvSpPr txBox="1"/>
          <p:nvPr/>
        </p:nvSpPr>
        <p:spPr>
          <a:xfrm>
            <a:off x="4847389" y="2812639"/>
            <a:ext cx="3033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HIDDEN_SIZE of model=256</a:t>
            </a:r>
          </a:p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iteration=100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B2CCDCD-06CA-4719-8A6B-2E061223A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962" y="3446607"/>
            <a:ext cx="2010056" cy="2143424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1E5A882B-AA1A-451B-B04F-9CE9D8E37FD4}"/>
              </a:ext>
            </a:extLst>
          </p:cNvPr>
          <p:cNvSpPr txBox="1"/>
          <p:nvPr/>
        </p:nvSpPr>
        <p:spPr>
          <a:xfrm>
            <a:off x="8048369" y="2812639"/>
            <a:ext cx="3033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HIDDEN_SIZE of model=128</a:t>
            </a:r>
          </a:p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iteration=200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7239DA34-471D-443C-81E2-F65733ABEA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523" y="3446607"/>
            <a:ext cx="2038635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93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466AD4-F95B-4E7B-8F3D-CFF72056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numbers added ?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370DAB-B7B0-4447-9CD3-4AE681199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 of 3 numbers with number of digits=3.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model as that of adder.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52B07C2-F0CF-43A4-B39C-A763848F1D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27"/>
          <a:stretch/>
        </p:blipFill>
        <p:spPr>
          <a:xfrm>
            <a:off x="2842433" y="3677555"/>
            <a:ext cx="2210108" cy="164391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C1B3C1E-2516-43DA-A75D-0C15827769AE}"/>
              </a:ext>
            </a:extLst>
          </p:cNvPr>
          <p:cNvSpPr txBox="1"/>
          <p:nvPr/>
        </p:nvSpPr>
        <p:spPr>
          <a:xfrm>
            <a:off x="3225975" y="3074551"/>
            <a:ext cx="144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Iteration=100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5D7C5B5-E658-4C96-96DB-87D91E49EC4F}"/>
              </a:ext>
            </a:extLst>
          </p:cNvPr>
          <p:cNvSpPr txBox="1"/>
          <p:nvPr/>
        </p:nvSpPr>
        <p:spPr>
          <a:xfrm>
            <a:off x="6577588" y="3074551"/>
            <a:ext cx="144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Iteration=200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B5CEFD2-CF92-4F76-90AF-8EF30C50F988}"/>
              </a:ext>
            </a:extLst>
          </p:cNvPr>
          <p:cNvSpPr txBox="1">
            <a:spLocks/>
          </p:cNvSpPr>
          <p:nvPr/>
        </p:nvSpPr>
        <p:spPr>
          <a:xfrm>
            <a:off x="1088122" y="5678676"/>
            <a:ext cx="10015756" cy="1179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The performance is apparently worse than that of two numbers added, probably because it’s too complex. Therefore, it may need larger hidden layers or more iterations to compute this well.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1AADFBA-82F9-4649-ADEA-B760DBE1B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729" y="3548472"/>
            <a:ext cx="2076740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29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602F58-2EFE-4501-9F3F-60E3D40C4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EFBEB2-3E52-4053-AB64-4F864972A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part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Adder model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Subtractor model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Combination-of-adder-and-subtractor model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part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results under different training epoch and training size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results under different number of digits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apply the same training approach for multiplication?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digits per number ?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numbers added ?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386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1F58E2-D6B9-447B-AC6A-56842AF4D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part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1EC10B-3CE6-45A2-800C-5F126844B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9977"/>
            <a:ext cx="10515600" cy="3416985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Adder model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Subtractor model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Combination-of-adder-and-subtractor model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892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C2D811-A349-44BF-A33B-108D700C6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Adder model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35F55-BF49-45C0-939D-FA9EFEF71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by LSTM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8DF4AF0-7087-4203-B690-398F30AEF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752" y="2291318"/>
            <a:ext cx="7101843" cy="402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03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20CEDF-6391-40D5-B3EA-BCA348AEF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Adder model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9C15E3-BF45-4813-BFE7-32A7E98E8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after iteration=100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A3E3C07-6F8B-430C-B5EB-369BE909A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668" y="2522239"/>
            <a:ext cx="4115374" cy="334374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D685418-6D1E-4409-BB56-6070EBE39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402" y="2779450"/>
            <a:ext cx="2172003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21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9CF061-C1C5-4555-93C1-A86AF3EF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Subtractor model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6BB8E9-AE35-41B0-BEE0-858814B67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by LSTM, and same as that of adder.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C52B2CF-F59A-4721-8F44-A0AC2D794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491" y="2244052"/>
            <a:ext cx="7079483" cy="406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18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20CEDF-6391-40D5-B3EA-BCA348AEF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Subtractor model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9C15E3-BF45-4813-BFE7-32A7E98E8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after iteration=100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36BEFA0-E98F-4AAB-B3F1-6A618CC8B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920" y="2531570"/>
            <a:ext cx="4067743" cy="334374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0AEAB2E-7556-45C5-8402-897E96F7D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778" y="2798308"/>
            <a:ext cx="2181529" cy="3077004"/>
          </a:xfrm>
          <a:prstGeom prst="rect">
            <a:avLst/>
          </a:prstGeom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D7F10C92-5D04-4E12-9C22-FE5EAF6363CF}"/>
              </a:ext>
            </a:extLst>
          </p:cNvPr>
          <p:cNvSpPr txBox="1">
            <a:spLocks/>
          </p:cNvSpPr>
          <p:nvPr/>
        </p:nvSpPr>
        <p:spPr>
          <a:xfrm>
            <a:off x="1038379" y="5951885"/>
            <a:ext cx="10015756" cy="814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The performance is worse than that of adder, probably because subtraction is more complex than addition.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102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9CF061-C1C5-4555-93C1-A86AF3EF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Combination-of-adder-and-subtractor model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6BB8E9-AE35-41B0-BEE0-858814B67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by LSTM, and same as that of adder.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C52B2CF-F59A-4721-8F44-A0AC2D794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491" y="2244052"/>
            <a:ext cx="7079483" cy="406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67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20CEDF-6391-40D5-B3EA-BCA348AEF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Combination-of-adder-and-subtractor model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9C15E3-BF45-4813-BFE7-32A7E98E8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5214" y="1825625"/>
            <a:ext cx="4321629" cy="4351338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after iteration=100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9FB5E12-F1BE-43B5-A4B6-2DB379EE9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733" y="2686314"/>
            <a:ext cx="2162477" cy="3096057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B4BD7654-99F6-4DDE-BAF2-E8319988FA20}"/>
              </a:ext>
            </a:extLst>
          </p:cNvPr>
          <p:cNvSpPr txBox="1">
            <a:spLocks/>
          </p:cNvSpPr>
          <p:nvPr/>
        </p:nvSpPr>
        <p:spPr>
          <a:xfrm>
            <a:off x="5852719" y="1842403"/>
            <a:ext cx="4321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after iteration=200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3D5869F-9351-42AE-B8EF-FD5606C9D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812" y="2731671"/>
            <a:ext cx="1819529" cy="3067478"/>
          </a:xfrm>
          <a:prstGeom prst="rect">
            <a:avLst/>
          </a:prstGeom>
        </p:spPr>
      </p:pic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E32690F4-A2C6-45FD-AB6E-0D8D1A53134A}"/>
              </a:ext>
            </a:extLst>
          </p:cNvPr>
          <p:cNvSpPr txBox="1">
            <a:spLocks/>
          </p:cNvSpPr>
          <p:nvPr/>
        </p:nvSpPr>
        <p:spPr>
          <a:xfrm>
            <a:off x="915099" y="5891272"/>
            <a:ext cx="10015756" cy="874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C1E02BB3-5320-4D44-B2AB-33515E4C2BA8}"/>
              </a:ext>
            </a:extLst>
          </p:cNvPr>
          <p:cNvSpPr txBox="1">
            <a:spLocks/>
          </p:cNvSpPr>
          <p:nvPr/>
        </p:nvSpPr>
        <p:spPr>
          <a:xfrm>
            <a:off x="1038379" y="5951885"/>
            <a:ext cx="10015756" cy="8141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The performance is apparently worse than that of adder and subtractor, probably because combination is more complex than addition or subtraction only.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831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455</Words>
  <Application>Microsoft Office PowerPoint</Application>
  <PresentationFormat>寬螢幕</PresentationFormat>
  <Paragraphs>70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DSAI hw2 adder &amp; subtractor</vt:lpstr>
      <vt:lpstr>Outline</vt:lpstr>
      <vt:lpstr>Coding part</vt:lpstr>
      <vt:lpstr>Adder model</vt:lpstr>
      <vt:lpstr>Adder model</vt:lpstr>
      <vt:lpstr>Subtractor model</vt:lpstr>
      <vt:lpstr>Subtractor model</vt:lpstr>
      <vt:lpstr>Combination-of-adder-and-subtractor model</vt:lpstr>
      <vt:lpstr>Combination-of-adder-and-subtractor model</vt:lpstr>
      <vt:lpstr>Reporting part</vt:lpstr>
      <vt:lpstr>Analyze the results under  different training epoch and training size</vt:lpstr>
      <vt:lpstr>Analyze the results under different number of digits</vt:lpstr>
      <vt:lpstr>Can we apply the same training approach for multiplication?</vt:lpstr>
      <vt:lpstr>More numbers added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DSAI hw2 adder &amp; subtractor</dc:title>
  <dc:creator>user</dc:creator>
  <cp:lastModifiedBy>user</cp:lastModifiedBy>
  <cp:revision>32</cp:revision>
  <dcterms:created xsi:type="dcterms:W3CDTF">2019-04-26T03:06:51Z</dcterms:created>
  <dcterms:modified xsi:type="dcterms:W3CDTF">2019-04-26T11:13:02Z</dcterms:modified>
</cp:coreProperties>
</file>