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0" r:id="rId4"/>
    <p:sldId id="271" r:id="rId5"/>
    <p:sldId id="267" r:id="rId6"/>
    <p:sldId id="258" r:id="rId7"/>
    <p:sldId id="259" r:id="rId8"/>
    <p:sldId id="266" r:id="rId9"/>
    <p:sldId id="261" r:id="rId10"/>
    <p:sldId id="268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6E4C262-9D5A-4C05-A58A-DC0555736577}" type="datetimeFigureOut">
              <a:rPr lang="fr-FR" smtClean="0"/>
              <a:pPr/>
              <a:t>11/05/2016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E8085D-0604-4F50-8030-5338135224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Application de création de devis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PROJET </a:t>
            </a:r>
            <a:r>
              <a:rPr lang="fr-FR" smtClean="0"/>
              <a:t>JEE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Front-End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Création des écrans de connexion</a:t>
            </a:r>
          </a:p>
          <a:p>
            <a:r>
              <a:rPr lang="fr-FR" dirty="0" smtClean="0"/>
              <a:t>Création des formulaires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2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Bilan du projet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Difficultés </a:t>
            </a:r>
            <a:r>
              <a:rPr lang="fr-FR" dirty="0" smtClean="0"/>
              <a:t>rencontrées</a:t>
            </a:r>
          </a:p>
          <a:p>
            <a:r>
              <a:rPr lang="fr-FR" dirty="0" smtClean="0"/>
              <a:t>Bénéfices</a:t>
            </a:r>
          </a:p>
          <a:p>
            <a:r>
              <a:rPr lang="fr-FR" dirty="0" smtClean="0"/>
              <a:t>Bilan global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19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SOMMAIRE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Répartition des tâches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err="1" smtClean="0"/>
              <a:t>Versionning</a:t>
            </a:r>
            <a:endParaRPr lang="fr-FR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Technologies utilisées</a:t>
            </a:r>
            <a:endParaRPr lang="fr-FR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UML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Développement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Bilan du projet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Répartition des tâches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Valérian</a:t>
            </a:r>
            <a:endParaRPr lang="fr-FR" dirty="0"/>
          </a:p>
          <a:p>
            <a:r>
              <a:rPr lang="fr-FR" dirty="0" smtClean="0"/>
              <a:t>Axel</a:t>
            </a:r>
          </a:p>
          <a:p>
            <a:r>
              <a:rPr lang="fr-FR" dirty="0" smtClean="0"/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1373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/>
                </a:solidFill>
              </a:rPr>
              <a:t>Versionning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8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Technologies utilisées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Serveur : </a:t>
            </a:r>
            <a:r>
              <a:rPr lang="fr-FR" dirty="0" err="1" smtClean="0"/>
              <a:t>Tomcat</a:t>
            </a:r>
            <a:r>
              <a:rPr lang="fr-FR" dirty="0" smtClean="0"/>
              <a:t> </a:t>
            </a:r>
            <a:r>
              <a:rPr lang="fr-FR" dirty="0" smtClean="0"/>
              <a:t>8</a:t>
            </a:r>
            <a:endParaRPr lang="fr-FR" dirty="0" smtClean="0"/>
          </a:p>
          <a:p>
            <a:r>
              <a:rPr lang="fr-FR" dirty="0" smtClean="0"/>
              <a:t>Base </a:t>
            </a:r>
            <a:r>
              <a:rPr lang="fr-FR" dirty="0" smtClean="0"/>
              <a:t>de données : </a:t>
            </a:r>
            <a:r>
              <a:rPr lang="fr-FR" dirty="0" err="1" smtClean="0"/>
              <a:t>MySql</a:t>
            </a:r>
            <a:endParaRPr lang="fr-FR" dirty="0" smtClean="0"/>
          </a:p>
          <a:p>
            <a:r>
              <a:rPr lang="fr-FR" dirty="0" smtClean="0"/>
              <a:t>Framework UI : JSP</a:t>
            </a:r>
          </a:p>
          <a:p>
            <a:r>
              <a:rPr lang="fr-FR" dirty="0" smtClean="0"/>
              <a:t>Micro service : </a:t>
            </a:r>
            <a:r>
              <a:rPr lang="fr-FR" dirty="0" err="1" smtClean="0"/>
              <a:t>Vert.x</a:t>
            </a:r>
            <a:endParaRPr lang="fr-FR" dirty="0" smtClean="0"/>
          </a:p>
          <a:p>
            <a:r>
              <a:rPr lang="fr-FR" dirty="0" smtClean="0"/>
              <a:t>Application : </a:t>
            </a:r>
            <a:r>
              <a:rPr lang="fr-FR" dirty="0" err="1" smtClean="0"/>
              <a:t>SpringBoot</a:t>
            </a:r>
            <a:endParaRPr lang="fr-FR" dirty="0" smtClean="0"/>
          </a:p>
          <a:p>
            <a:r>
              <a:rPr lang="fr-FR" dirty="0" smtClean="0"/>
              <a:t>IDE : </a:t>
            </a:r>
            <a:r>
              <a:rPr lang="fr-FR" dirty="0" err="1" smtClean="0"/>
              <a:t>IntelliJ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5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Architecture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708548"/>
            <a:ext cx="8504238" cy="467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UML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Diagramme de classe </a:t>
            </a:r>
            <a:r>
              <a:rPr lang="fr-FR" dirty="0" err="1" smtClean="0"/>
              <a:t>Spring</a:t>
            </a:r>
            <a:r>
              <a:rPr lang="fr-FR" dirty="0" smtClean="0"/>
              <a:t>  : 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60848"/>
            <a:ext cx="7848872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Diagramme de classe </a:t>
            </a:r>
            <a:r>
              <a:rPr lang="fr-FR" dirty="0" err="1" smtClean="0"/>
              <a:t>Vert.x</a:t>
            </a:r>
            <a:r>
              <a:rPr lang="fr-FR" dirty="0" smtClean="0"/>
              <a:t>  </a:t>
            </a:r>
            <a:r>
              <a:rPr lang="fr-FR" dirty="0"/>
              <a:t>: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962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6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Back-End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Configurations, </a:t>
            </a:r>
            <a:r>
              <a:rPr lang="fr-FR" dirty="0" err="1" smtClean="0"/>
              <a:t>controller</a:t>
            </a:r>
            <a:r>
              <a:rPr lang="fr-FR" dirty="0" smtClean="0"/>
              <a:t>…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785</TotalTime>
  <Words>88</Words>
  <Application>Microsoft Office PowerPoint</Application>
  <PresentationFormat>Affichage à l'écran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Civil</vt:lpstr>
      <vt:lpstr>PROJET JEE</vt:lpstr>
      <vt:lpstr>SOMMAIRE</vt:lpstr>
      <vt:lpstr>Répartition des tâches</vt:lpstr>
      <vt:lpstr>Versionning</vt:lpstr>
      <vt:lpstr>Technologies utilisées</vt:lpstr>
      <vt:lpstr>Architecture</vt:lpstr>
      <vt:lpstr>UML</vt:lpstr>
      <vt:lpstr>UML</vt:lpstr>
      <vt:lpstr>Back-End</vt:lpstr>
      <vt:lpstr>Front-End</vt:lpstr>
      <vt:lpstr>Bilan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Valérian GUÉMENÉ</dc:creator>
  <cp:lastModifiedBy>Valerian  GUEMENE </cp:lastModifiedBy>
  <cp:revision>51</cp:revision>
  <dcterms:created xsi:type="dcterms:W3CDTF">2016-05-09T08:52:01Z</dcterms:created>
  <dcterms:modified xsi:type="dcterms:W3CDTF">2016-05-11T13:48:27Z</dcterms:modified>
</cp:coreProperties>
</file>