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F1FD-5AD6-4288-8D7E-0CBFB7155F9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B808-3EA7-425B-A426-EB9BCCD4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733425"/>
            <a:ext cx="51339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Singhal</dc:creator>
  <cp:lastModifiedBy>Deepti Singhal</cp:lastModifiedBy>
  <cp:revision>1</cp:revision>
  <dcterms:created xsi:type="dcterms:W3CDTF">2016-08-05T12:42:40Z</dcterms:created>
  <dcterms:modified xsi:type="dcterms:W3CDTF">2016-08-05T12:43:02Z</dcterms:modified>
</cp:coreProperties>
</file>