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08:54.1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1 247,'5'1,"-1"0,1 1,0 0,-1 0,1 0,-1 1,7 4,-1-1,-1-1,1-1,0 0,0 0,0-1,0-1,1 1,18 1,5-3,37-2,28 1,-32 13,-51-8,1-2,21 3,311-3,-180-6,487 3,-630-1,0-2,35-7,-33 4,49-3,-51 9,0-2,-1 0,0-2,1-1,-2-1,32-11,-40 12,-1 0,1 1,-1 1,1 1,21-1,84 5,-46 1,16-2,118-3,-96-22,-35 10,-54 9,1 0,35-1,602 5,-312 3,-348-2,34 0,-1-1,0-1,59-12,68-15,-121 19,-11 2,1 1,-1 2,46-3,-46 7,-1 0,0-2,31-8,103-16,-138 22,-1 3,1 0,36 2,-38 1,-1-2,1 0,-1-1,33-7,-26 3,0 1,0 2,0 1,49 3,39-3,-51-11,-49 9,1 0,19-1,201 3,-122 4,-93-1,0 2,0 1,0 1,0 1,39 15,-31-10,60 14,-57-18,0 2,38 16,-51-17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5:31.7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29,'3'-1,"1"1,-1-1,1 0,-1-1,1 1,5-4,18-5,-4 7,0 0,0 2,0 0,0 2,1 1,-1 0,41 11,-44-9,2-1,31 1,-38-5,-1 2,0 0,0 1,0 0,0 1,0 1,25 10,-26-9,0 0,0-1,0 0,0-1,1-1,-1 0,15 0,-7 0,0 1,21 5,0 0,1-2,1-2,-1-1,76-6,-20 1,-17 0,-31 0,74 6,-74 12,-35-11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5:33.8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1440 17,'-22'1,"-1"2,1 0,0 2,-32 10,30-7,-1-2,1-1,-32 3,-116 11,101-10,4 3,46-7,-1-2,-30 3,20-5,-179-4,146-9,48 7,0 2,-20-2,19 4,1-1,0 0,-1-1,2-1,-1-1,0 0,-17-9,19 9,0 0,-1 0,1 2,-23-3,21 4,-1-1,1-1,-23-8,19 3,4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5:35.6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0,'4'1,"-1"0,0 0,1 0,-1 0,0 0,1 1,2 1,21 8,-13-8,41 8,0-2,89 3,289-14,-412 4,-1 0,36 8,-34-5,0-1,26 1,234-5,-132-1,-127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5:41.2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82,'0'-1,"0"0,1 0,-1 0,1 0,-1 0,1 0,-1 0,1 0,0 0,-1 0,1 0,0 1,0-1,-1 0,1 1,0-1,0 0,0 1,0-1,0 1,0-1,0 1,0-1,0 1,0 0,0 0,2-1,38-5,-28 5,43-10,-32 5,1 2,36-2,270 5,-147 3,-164-4,1 0,35-8,-34 5,0 1,25-1,216 5,-120 1,-128-1,0 2,0 0,-1 0,1 1,23 9,67 33,-84-35,-14-7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5:51.3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5536 28,'975'0,"-954"-1,-1-1,36-9,-34 7,0 0,26-1,298 5,-351 1,-1 0,1 0,-1 0,1 0,-10 5,-19 4,19-7,1 1,-1 1,1 0,0 1,0 1,-21 13,0-1,-86 33,61-29,32-13,1 0,-27 16,42-20,0-1,-1 0,0-1,0-1,0 0,0 0,-27 1,20-2,10 0,1 0,-1 0,1 2,0-1,-15 8,14-6,0 0,0-1,0-1,-17 5,17-7,-27 5,-1 1,-55 19,72-20,0 0,-1-2,-25 2,-24 6,-29 15,72-17,0-2,0-2,-1 0,-46 3,44-7,0 2,1 2,-38 11,40-10,-30 11,43-12,-1-1,0-1,-1 0,-25 2,-13 0,-68 15,74-11,-1-2,-51 1,79-7,0 0,-28 8,27-5,1-1,-27 1,8-2,-52 11,38-5,-5 3,38-7,0-1,-36 3,-72-9,-64 3,129 12,48-9,-1 0,-19 1,-1-3,6-1,1 2,-40 8,29-4,0-2,-1-3,-81-3,34-2,-369 3,439-1,-1-1,-35-8,34 5,0 1,-25-1,-506 4,267 3,-308-2,573 1,1 1,-36 8,34-5,0-1,-26 1,-396-4,212-3,212 1,-1-1,-35-8,34 5,0 1,-25-1,-142 5,165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6:01.69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84,'488'0,"-468"-1,1-1,35-9,-34 7,0 0,25-1,-29 4,13 1,-1-2,0-1,35-8,-32 5,1 2,0 1,0 2,49 4,-34-1,51-5,-35-9,-48 8,0 0,20-1,320 2,-185 5,244-2,-394 2,-1 0,1 2,-1 0,34 12,-32-9,0 0,1-2,35 4,318-7,-186-5,160 3,-330 1,-1 2,36 7,-34-5,0-1,26 1,505-4,-269-3,-260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6:04.41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29,'1056'0,"-1030"1,-1 2,36 7,-33-4,48 2,476-6,-266-4,308 2,-574-1,-1-1,0-1,20-6,-18 5,0 0,29-2,484 5,-257 3,-258-1,1 1,-1 1,20 5,-18-3,0-1,29 1,176-4,-101-2,-97-1,-2-1,50-11,-44 7,16-5,-27 7,1 0,-1 2,29-2,247 6,-274-1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6:08.77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84,'74'1,"-33"1,1-2,-1-1,59-11,-34 2,0 3,0 3,99 6,-41 0,686-2,-783-1,0-2,31-6,-28 3,45-2,494 7,-274 3,-231-3,-26-1,0 2,0 2,54 9,-29-1,-1-4,1-2,94-6,-42 0,-59 4,-30-1,-1 0,1-2,-1-1,49-9,-36-1,0 2,1 2,0 1,61-2,251 11,-323 0,-1 1,1 2,-1 1,44 16,-31-10,22 10,-42-14,0-1,1 0,42 6,10 0,-51-8,44 5,-40-8,37 9,-38-6,-1-1,26 1,248-5,-271-2,0 0,31-8,-28 4,44-2,-20 8,-31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6:40.8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45,'36'0,"1"1,-1 1,54 11,-59-7,-1-2,51 0,-56-4,0 1,0 1,-1 1,1 2,24 7,32 13,-40-14,76 34,-90-33,2-1,48 11,-1-1,-57-15,0-2,1 0,-1-1,27 0,83-4,-45-2,-53 4,60 12,-59-7,56 2,399-9,-469 0,0-2,-1 1,0-2,1 0,21-9,-20 6,-1 1,1 2,0 0,22-2,-10 2,-1 0,52-16,-54 12,-1 2,2 0,41-2,-46 6,46-9,-45 6,45-3,-37 5,42-7,-42 4,42-2,-50 6,44-9,-45 6,48-4,533 8,-291 3,145-2,-432-2,0 0,31-8,-29 5,46-4,225 9,-140 1,-133-2,0-2,31-7,-29 5,46-3,-14 8,-40 1,-1 0,1-2,-1-1,0 0,23-6,-18 2,1 1,0 1,40-2,82 8,-50 0,469-2,-552 0,0-2,0 1,20-6,-12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6:41.8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1,'569'0,"-549"1,1 1,35 9,-34-7,0 0,25 1,-7-4,-8-1,-1 2,1 0,34 9,-41-6,0-1,0-2,0 0,0-2,1 0,-1-2,0-1,44-11,-47 10,-3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09:12.25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1318 511,'0'1,"0"0,0 0,0 0,1 0,-1 0,1-1,-1 1,1 0,-1 0,1 0,-1-1,1 1,0 0,-1 0,1-1,0 1,-1-1,1 1,0-1,0 1,0-1,0 1,1 0,26 8,-17-5,21 7,0 0,1-2,0-2,0 0,52 1,-61-6,-1 1,26 5,-25-3,46 3,227-7,-167-2,-970 1,813 1,0 2,-31 7,28-5,-46 3,-482-6,270-4,258 2,16 1,-1 0,0-1,1-1,-1 0,1-1,0-1,-1 0,-25-10,42 11,1 0,-1 0,1 0,0 0,-1 1,1-1,0 1,0 0,0 0,3-1,17-4,1 0,41-3,16-3,-37 6,1 1,0 2,75 5,-29 1,428-3,-498-2,0 0,35-8,-33 5,-1 1,26-1,-17 5,26-1,-53 1,0 0,0-1,0 0,0 0,0 0,0 0,0-1,-1 1,1-1,5-4,-8 6,-1-1,0 1,0-1,1 1,-1 0,0-1,0 1,0-1,0 1,0-1,0 1,0 0,0-1,0 1,0-1,0 1,0-1,0 1,0-1,0 1,0 0,-1-1,1 1,0-1,0 1,0 0,-1-1,1 1,0 0,-1-1,1 1,0 0,-1-1,1 1,0 0,-1 0,1-1,0 1,-1 0,1 0,-1 0,1-1,-1 1,0 0,-21-12,20 11,-28-13,-1 2,0 0,-64-13,-19-2,71 16,28 7,0 0,-21-3,16 4,-1-2,1 0,1-2,-1 0,1-1,-31-17,21 10,-48-18,-60-20,83 27,45 20,1 2,-1-1,0 1,0 1,0 0,-16-4,-14 4,0 1,-48 3,44 1,76 0,-1 1,38 9,-15 1,1-3,1-2,69 1,74 6,-89-3,0-1,136 5,-7-1,-104-4,184-9,-150-4,-2 4,188-5,-229-10,36-1,80-6,-141 12,148 7,-104 4,-2-5,158 5,-186 13,-52-6,-2 0,-16-2,63 2,-72-7,0 1,61 16,-63-11,0-2,1-2,40 2,-36-6,-24 0,1-1,-1 0,1-1,-1 0,21-6,-37 7,0 1,1-1,-1-1,1 1,-1 0,1 0,-1 0,1 0,-1 0,1 0,-1 0,1-1,-1 1,1 0,-1 0,0-1,1 1,-1 0,1-1,-1 1,0 0,1-1,-1 1,0-1,0 1,1 0,-1-1,0 1,0-1,0 1,1-1,-15-6,-26 1,-53-8,65 8,-52-3,-528 8,289 3,298-1,0 1,-36 9,34-6,1-1,-26 1,3-3,-74 12,75-6,136-5,-40-3,91 10,-11 12,-12-1,218 9,-289-30,0 3,58 9,-67-7,54 1,-55-5,62 9,-17 1,1-4,155-7,-100-2,-87 0,54-10,38-2,-15 1,3-1,-74 13,221-14,-175 0,-41 5,118-4,-153 13,0-2,36-7,-34 5,57-4,65 10,-500-1,328 2,-1 0,1 1,0 1,-37 13,33-10,0 0,-42 5,-222 41,128-19,73-17,25-4,-85 7,39-9,0 4,-110 30,107-22,50-12,-70 23,53-10,-44 16,119-39,0 0,-1 0,1 0,0 0,0 1,0-1,0 1,0-1,0 1,1-1,-1 1,0 0,-1 3,2-4,1 0,0 0,0 1,0-1,0 0,0 0,0 0,0 0,0 0,0 0,1 1,-1-1,0 0,1 0,-1 0,1 0,-1 0,1 0,-1 0,1 0,0 0,0-1,-1 1,1 0,0 0,0-1,0 1,0 0,0-1,0 1,1 0,15 9,-1 0,2-1,-1-1,1 0,0-2,1 0,-1-1,1-1,0-1,1 0,-1-1,26-2,-23 1,-1 1,36 8,-33-5,43 3,215-8,-132-1,-111-1,-1-3,1 0,-1-3,41-14,-38 11,1 0,0 3,43-3,-48 7,1-1,44-13,-48 10,1 0,66-4,25 13,-163-2,-190 3,199 6,21-2,19 1,9-3,1-1,0-1,0-1,0-1,26-3,-23 1,1 1,-1 2,41 5,151 42,-167-36,-33-7,0-1,1 0,18 0,-9-1,-1 1,1 2,29 9,32 6,1-11,-60-9,48 10,-44-7,-27-4,-1 0,0 0,0 1,1 0,-1 0,0 0,0 0,0 1,0 0,0 0,9 5,-14-6,0-1,0 0,0 1,0-1,0 0,0 1,0-1,0 0,0 1,0-1,-1 0,1 1,0-1,0 0,0 1,0-1,0 0,-1 1,1-1,0 0,0 1,-1-1,1 0,0 0,0 1,-1-1,1 0,0 0,-1 0,1 0,0 1,-1-1,1 0,0 0,-1 0,1 0,0 0,-1 0,-18 8,17-8,-20 7,-1-1,1 0,-1-2,-42 2,-97-8,63 0,66 3,0 3,-37 7,-12 3,-81 12,147-24,0 1,0 1,0 0,-27 12,43-16,-1 0,1 1,-1-1,1 0,-1 0,1 1,-1-1,1 0,-1 0,1 1,-1-1,1 1,0-1,-1 0,1 1,0-1,-1 1,1-1,0 1,0-1,-1 1,1-1,0 1,0-1,0 1,0-1,0 1,-1-1,1 1,0-1,0 1,0 0,1-1,-1 1,1 1,-1-1,1 0,0 1,0-1,0 0,1 0,-1 0,0 0,0 0,1 0,-1-1,2 2,41 15,-22-14,39 0,-42-3,-1 1,1 1,25 5,-24-2,161 35,-134-26,-46-13,0-1,0 1,0-1,0 1,0-1,0 1,0 0,0-1,-1 1,1 0,0-1,0 1,-1 0,1 0,0 0,0 1,-1-1,0 0,0 0,-1-1,1 1,0 0,0-1,-1 1,1 0,0-1,-1 1,1 0,-1-1,1 1,-1-1,1 1,-1-1,1 1,-1-1,1 1,-1-1,0 0,1 1,-1-1,0 0,1 1,-1-1,0 0,-1 0,-14 5,-1-1,0-1,1-1,-1 0,0-1,0-1,-30-3,0 1,-1490-1,806 5,703-3,1-2,-31-7,28 5,-46-4,-500 8,278 3,-1068-2,1326 2,-56 10,-31 2,-292-15,412 2,1-1,0 0,-1-1,1 0,-1 0,1 0,0 0,0-1,-1 0,1-1,-6-2,13 0,8 2,12 1,377-1,-202 5,400-2,-561-2,60-10,-59 6,55-2,-60 8,0-1,-1-1,52-11,-51 7,37-3,24-5,-69 11,0 0,39 0,-41 3,0-1,0-1,33-7,84-32,-136 38,-8-2,-9-1,-103-22,37 11,-8-2,-140-10,-73 25,35 3,151-12,-33-1,-652 12,385 5,-71-3,499 1,1 1,-1 0,19 7,-3-2,68 20,36 6,-100-25,36 12,24 6,-52-17,0 1,0 1,50 24,-36-19,-121-13,49-3,-1 0,0-1,0-2,1 1,-1-2,1-1,0 0,-26-12,30 12,0 1,0 0,0 1,0 0,-1 2,-23-2,-37-5,37 3,-67-2,29 3,9-9,50 9,-37-4,-73 8,-18-2,126 0,0-2,1-1,-32-11,34 10,-1 0,-1 1,1 1,-28-3,25 7,15 1,0-1,1 0,-1 0,0 0,1 0,-1-1,1 0,-1 0,1 0,-1 0,1-1,-7-3,11 5,0-1,0 1,0 0,0-1,0 1,0 0,0-1,0 1,0 0,0 0,0-1,0 1,0 0,0-1,0 1,0 0,0-1,0 1,1 0,-1 0,0-1,0 1,0 0,0 0,1-1,-1 1,0 0,0 0,1 0,-1-1,0 1,0 0,1 0,-1 0,0 0,1 0,-1 0,0 0,0-1,1 1,-1 0,0 0,1 0,-1 0,0 0,1 0,-1 1,0-1,1 0,18-4,-6 2,0 0,0-1,-1-1,1 0,-1-1,19-10,-19 10,0 1,0 0,0 1,0 0,1 1,-1 1,0 0,17 1,-11-1,0 0,36-7,3-6,-22 6,64-22,-82 24,0 2,0 0,1 1,0 0,-1 2,1 0,23 2,-56-4,1-1,-28-10,-22-7,29 10,-1-1,2-1,-1-2,2-2,0-1,1-1,1-2,-41-36,67 53,0-1,0 0,1-1,0 1,0-1,0 0,1 0,-1 0,2 0,-5-11,3-1,0 1,-2-30,-5-26,3 27,2-2,2 1,2 0,5-54,-1 7,-2 94,0 0,0 0,0 0,0 1,0-1,0 0,0 0,0 0,0 0,0 0,0 0,-1 0,1 0,0 0,0 0,0 0,0 0,0 0,0 0,0 0,0 0,0 0,0 0,-1 0,1 0,0 0,0 0,0 0,0 0,0 0,0 0,0 0,0 0,0 0,0 0,0-1,-1 1,1 0,0 0,0 0,0 0,0 0,0 0,0 0,0 0,0 0,0 0,0 0,0-1,0 1,0 0,0 0,0 0,0 0,0 0,0 0,-8 13,-7 17,8-10,-2 3,0 0,-2-1,-15 24,16-31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6:48.1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55,'1109'0,"-1088"-1,-1-1,36-9,-34 6,0 1,26-1,68-8,-80 7,55-2,531 9,-605 0,0 1,0 1,19 5,-16-4,36 5,-9-3,-30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8:16.8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59,'651'0,"-631"-1,1-1,35-8,-34 5,0 1,26-1,107 7,68-4,-196-6,-21 2,-17-1,-9 3,0 1,-1 1,0 1,-38 2,15 1,27-1,0 1,1 0,-22 7,19-4,-39 4,-40 5,64-8,-49 2,-286-7,170-3,184 1,0 0,0-2,-28-7,40 9,-15-4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8:18.9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1,'1434'0,"-1413"1,-1 1,36 8,-34-5,0-1,26 1,14-5,-40-2,-1 2,0 1,1 1,36 7,-28-3,0-1,1-2,-1-1,56-3,41 3,-61 11,-49-9,0-1,20 2,96-3,-110-3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8:22.6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0,'623'0,"-603"1,1 1,35 9,-34-6,0-1,25 1,251-6,-283 0,-1 0,0-2,21-5,1 0,-17 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8:40.7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1 138,'974'0,"-955"-1,1-1,-1-1,19-5,-17 3,0 1,29-1,-29 4,10 0,1 0,57-12,-58 8,0 1,0 2,0 0,32 5,63-4,-60-12,-49 9,0 0,20-1,326 2,-186 6,-91-2,97-3,-118-11,-48 9,1 0,19-1,89 5,16-1,-76-12,-49 9,0 1,20-3,326 4,-186 4,201-2,-356 1,0 2,-1 0,1 2,31 10,-29-8,-1 0,1-2,34 3,-32-5,0 1,0 1,27 9,-24-5,57 7,-13 0,-58-12,4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8:50.6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1 165,'1109'0,"-1093"-1,0-1,0 0,23-7,-20 4,37-4,31-5,-62 9,-1 1,28-1,-14 2,41-7,-43 4,54-2,-68 7,1-2,29-6,-29 4,47-3,64 9,57-3,-87-14,-47 6,2-2,-37 7,0 1,37-2,596 5,-309 3,-321-2,1 1,-1 1,44 11,-28-7,0-1,1-2,-1-1,45-5,4 0,694 3,-764 2,0 0,36 8,-34-5,1-1,24 1,506-4,-268-3,228 2,-490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8:52.9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1 138,'3'-1,"1"1,-1-1,1 0,-1 0,0-1,0 1,4-3,20-7,0 7,38 0,-39 3,43-7,-32 2,54-2,-30 4,12-8,-52 7,0 2,27-2,324 4,-176 2,-169-2,0-2,-1-2,49-13,-46 10,1 2,52-6,332 9,-206 6,197-3,-382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9:07.42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58,'31'0,"-20"-1,0 0,-1 1,1 0,0 1,-1 0,1 1,-1 0,1 0,-1 1,0 1,10 4,-7-1,0-2,1 0,-1 0,1-1,0-1,0 0,0-1,0-1,25 0,-21-1,0 1,-1 1,1 1,-1 0,33 11,-20-2,0-2,0-1,1-1,0-2,0-1,0-1,45-1,709-4,-758-1,0 0,31-8,-29 4,46-2,279 7,-167 3,-168-3,1-1,-1-1,19-6,-17 5,0 0,29-2,467 5,-250 3,-246-4,-1 0,36-8,-34 5,0 1,26-1,68-8,-80 7,55-2,17 10,82-4,-106-10,-55 6,47-2,62-6,-87 7,57 0,-82 7,0-1,-1-1,44-10,-27 6,-1 1,1 2,84 4,-36 2,369-3,-438 1,-1 1,36 8,-34-5,0-1,26 1,68 9,-80-9,54 3,-59-8,-3 0,0 0,0 2,0 1,29 7,-38-5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9:09.89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0,'380'0,"-359"2,-1 0,36 8,-34-5,0-1,26 1,-29-5,12 1,1 1,59 11,2 0,3 2,-56-9,2-1,-1-2,0-1,45-6,5 2,-24 1,81 3,-82 10,-50-7,2-2,19 2,45-4,-60-2,1 0,-1 2,0 1,39 8,-19-2,0-2,0-2,1-1,79-6,-24 1,766 2,-844-2,0-1,-1 0,0-2,0 0,0-1,-1-1,22-11,34-11,-16 7,-39 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9:18.01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0 191,'26'0,"1"2,-1 1,39 8,-42-6,0-2,-1 0,1-2,0-1,0 0,0-2,0 0,41-11,-40 8,1 1,0 2,-1 0,1 1,0 2,0 0,-1 2,49 11,-43-9,0-1,0-1,0-2,38-3,57 3,-59 11,-49-7,0-2,20 2,253-2,-149-5,-123 1,-1-1,0-1,-1 0,1-1,32-12,-10 2,-12 8,0 2,0 0,1 2,-1 1,50 5,-3-2,-20-1,-28 1,-1-1,1-2,0-1,49-9,54-23,-87 23,0 2,1 2,1 1,44 1,-64 6,0-2,0-1,0-1,27-7,-30 6,1 1,-1 1,24 0,-25 2,1-1,0-1,30-6,-24 2,1 2,0 0,52 2,-49 2,0-1,52-9,-17 0,2 3,-1 3,95 7,-39-1,1309-2,-1411-1,-1-1,36-9,-34 6,0 2,26-2,-12 3,1 2,-1 2,0 1,46 10,4 9,-69-15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1:05.4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658 356,'-37'1,"-1"-2,1-2,-53-10,66 9,0 1,0 1,-26 1,28 1,0 0,0-2,-43-8,18 2,39 8,1-1,-1 0,0-1,1 0,-1 0,1 0,0-1,0 0,-10-6,10 4,-1 0,2-1,-1 0,1 0,0-1,0 0,-6-10,9 13,1 0,1-1,-1 1,1 0,-1-1,1 1,0-1,1 0,-1 1,1-1,0 0,0 1,1-1,-1 0,1 1,1-6,0 1,1 0,0 0,0 0,1 0,8-15,-9 20,0 0,0 0,0 1,1-1,-1 1,1-1,0 1,0 0,0 1,0-1,1 1,7-4,7-1,1 2,-1 0,1 0,35-1,81 4,-79 3,-35 1,0 1,0 2,-1 0,0 0,0 2,0 1,-1 1,20 11,96 36,-124-52,0 0,1 0,0-1,0-1,-1 0,17 1,84-5,-48-1,1192 3,-1236-1,-1-1,37-9,-35 6,0 1,27-1,509 4,-269 3,1131-2,-1393-1,0-2,32-7,-29 5,45-4,502 8,-279 3,-272-2,-7 0,-36 0,-31 0,24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9:20.62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84,'27'0,"-1"2,0 0,39 10,73 16,-97-21,0-3,1-1,-1-2,43-4,8 0,449 4,-521 0,0 1,37 8,-36-5,2-1,24 1,506-4,-267-3,-255 4,59 10,-58-6,57 2,-31-7,128-4,-103-9,-53 6,46-2,260 7,-158 2,-153-2,0-2,0-1,-1-1,27-9,-20 6,58-9,-47 11,56-15,-65 12,0 2,0 2,51-3,-49 6,57-10,-53 6,39-2,-54 6,45-9,-45 6,48-3,444 6,-249 4,-244-2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9:25.60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0 329,'1002'0,"-975"-1,0-2,31-6,-29 3,46-2,-52 6,-1-1,26-6,-25 4,0 1,27-1,447 4,-237 2,-240-2,1-1,35-8,-34 5,0 1,25-1,16 5,-42 2,0-2,0-1,0 0,38-9,97-24,-127 30,1 0,0 2,0 1,35 3,54-2,-103-1,-1-1,0 0,0-1,0-1,24-10,-22 8,0 1,0 0,1 2,-1-1,1 2,27 0,-2-1,-21 0,36-10,-26 5,9-3,-27 6,1 1,23-3,41-7,-54 9,0 1,32-2,-44 6,19-1,1 0,-1-2,32-8,97-16,-118 20,0 2,0 3,78 4,-29 0,-77-1,1 0,-1 1,0 1,1 0,20 8,72 34,-33-12,-22-6,-45-22,0 0,0 0,0-1,1 0,0-1,0 0,17 3,6-3,47-3,-59 0,3-1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9:27.84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0,'62'3,"73"13,-62-6,-6 2,-45-7,0-2,30 3,587-5,-305-3,774 2,-1088-1,1-1,35-9,-34 6,0 2,25-2,506 3,-267 4,-71-2,-192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28:39.21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1,'597'0,"-570"1,0 2,31 7,-29-5,46 3,32-9,-68-1,0 2,0 2,61 9,-56-4,0-2,0-2,65-4,55 4,-99 10,-48-9,0 0,20 1,327-2,-188-6,1202 3,-1355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28:41.89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0 160,'13'-1,"0"-1,0-1,-1 0,1 0,17-9,10-1,-14 6,0 2,1 0,43 0,85 7,-51 0,761-2,-838-1,0-2,31-7,-29 5,46-3,495 6,-276 4,-220 0,-33-1,0 0,0-3,60-10,-39 2,0 4,1 2,94 6,-42 0,-41-1,-33 1,0-2,0-2,59-10,-35 2,1 3,0 3,100 6,-42 1,1227-3,-1324 1,0 2,31 6,-29-3,46 2,169-7,-110-2,-113-1,-1 0,36-8,-34 5,0 1,26-1,252 5,-140 1,-146-2,0-1,1 0,20-6,0 0,-15 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28:43.88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2,'87'-1,"97"3,-119 11,-48-9,1-1,19 3,290-4,-169-4,-138 3,-1 1,1 1,18 5,-17-3,0-1,29 2,484-5,-257-3,1588 2,-1845 1,0 1,36 9,-34-6,1-1,24 1,111-7,63 4,-178 3,57 16,-67-13,1-1,0-1,45 1,-45-5,54 9,-53-5,51 1,-53-6,-13 0,-1 0,1-2,-1 0,1-2,28-6,-30 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28:48.3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57,'2136'0,"-2115"-1,-1-1,36-9,-34 6,0 1,26-1,90-9,-89 7,62 0,672 8,-763 0,-1 1,1 1,18 5,-17-3,0-1,29 2,-26-4,45 9,-45-6,48 3,35-8,-83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28:50.2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0,'162'14,"-109"-7,58 0,456-8,-534 3,-1 1,0 2,43 12,-40-8,1-2,46 4,-57-9,40 10,-42-7,0-1,29 1,553-3,-291-4,-152 2,-139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3:07.7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0,'27'1,"-1"0,1 2,38 9,-42-8,-1-2,29 2,-30-4,-1 2,1 0,21 6,2 0,0-2,0-2,0-1,74-6,-18 0,3341 3,-3420-1,-1-1,37-8,-35 5,0 1,27-1,-31 4,-8 2,0-2,1 1,15-5,-8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3:10.3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1,'8'1,"1"0,0 0,0 1,15 5,25 5,-18-8,0 2,-1 0,47 17,-58-17,1-1,0-1,0 0,32 0,85-5,-53-1,-47 3,70 14,-34-3,-7 0,-43-7,-1-1,32 2,356-7,-387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3:16.7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0,'712'0,"-692"2,1 0,35 8,-33-5,-1-1,26 1,-30-3,1 0,34 10,-51-11,17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3:19.1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85,'32'0,"0"1,0 2,46 10,-32-6,1-2,-1-2,89-5,-35-1,-76 2,0-1,32-8,31-3,-62 10,-2-1,1-1,34-12,-36 10,-1 1,1 1,1 1,31-3,97 10,81-5,-166-11,-49 9,0 0,21-1,329 2,-188 6,-153-3,0 1,-1 2,45 9,-49-8,0-1,34 1,-32-3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3:25.8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1910 0,'439'0,"-419"1,1 2,36 7,-35-5,0-1,26 1,-7-2,60 13,-51-7,-39-6,0 0,1 1,-2 0,1 1,0 0,15 11,-17-10,0-1,1 0,0 0,0 0,0-2,0 1,1-1,10 1,53 1,90-6,-48-2,2227 3,-2348 1,-1 0,1 1,-1-1,1 1,-1 0,1 1,0-1,0 1,-6 4,4-2,0-1,0 0,-1-1,-12 5,-8 0,1 2,0 1,-48 28,14-7,-44 30,81-47,-6 0,24-13,0 1,1-1,0 1,0 0,-10 7,-7 8,-2-1,0-1,-1-1,-50 21,62-31,-1-1,1-1,-1 0,0-1,1 0,-1-1,-26-2,22 1,1 0,-1 1,0 1,-21 5,0 4,0-1,-1-1,0-3,-58 3,69-7,-56 9,53-5,-41 1,-230-6,141-2,142 2,-1 1,-35 8,33-5,1-1,-26 1,-35-6,57-1,0 2,0 0,1 2,-1 0,-25 7,9-1,0-1,0-3,0-1,-84-6,27 1,-1349 2,1428-1,-1-2,-36-7,35 5,0 1,-26-1,-65 6,-47-2,138-2,-35-10,24 4,22 6,1 0,0-1,0 0,-12-8,14 7,-1 1,1 0,-1 0,1 1,-1 0,-14-2,-203-43,189 42,1 2,-1 1,0 1,-50 6,3-2,77-2,0 0,0 0,1 1,-1 0,0 1,1-1,-1 1,1 1,0-1,0 1,0 0,-9 5,11-5,1 1,-1-1,1 1,0-1,-1 1,2 0,-1 0,0 0,1 0,0 1,0-1,0 1,0-1,1 1,0 0,0 0,-1 9,0 16,-2 0,-1-1,-2 1,-11 33,15-56,0 1,1 0,0-1,0 1,1 0,0 0,0 0,1 0,0 0,1 9,0-13,0 1,1-1,-1 0,1 0,0-1,-1 1,2 0,-1 0,0-1,1 0,0 1,-1-1,1 0,1 0,-1 0,0-1,1 1,-1-1,1 0,5 2,16 8,0-2,0-1,1-1,1-1,-1-2,1 0,0-2,0-1,33-1,460-2,-497-1,0 0,41-11,-10 2,2 0,-33 5,-1 2,40-2,-49 5,20 1,-1-2,0-1,33-7,71-18,-95 21,1 2,0 3,-1 0,44 6,9-2,-37-1,-31 1,0-1,0-2,0-1,48-9,-50 5,0 2,0 1,1 1,28 1,25-1,-11-11,-50 8,0 2,20-3,92 6,14-1,-76-12,-50 9,0 0,20-1,70 4,-83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13:34.3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44 528,'21'0,"17"-1,1 2,-1 2,57 10,-71-8,0-2,42 1,-80-8,0-1,1-1,-1 0,1-1,0 0,1-1,-13-11,0 0,20 16,0 0,0-1,1 1,-1-1,1 0,0-1,0 1,0-1,1 1,-1-1,1 0,0 0,1-1,-1 1,1 0,-3-11,3-5,0-1,3-28,0 33,-1-1,-1 1,0 0,-6-28,2 25,1 4,0 0,-11-24,14 36,-1 1,1 0,-1-1,0 1,-1 0,1 0,0 0,-1 0,1 1,-1-1,0 1,0-1,0 1,0 0,-1 0,-6-2,-12-3,14 5,0 0,1-1,-1 0,0 0,-10-7,4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EBC78-0C40-8486-5129-7370742A7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6C36CA-B1EC-BEC9-D86F-EEC781269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2FB3E2-172E-E331-61A5-00D3D17D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EA94-3DEE-46A9-8DA2-EF47722B1017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80013-17C0-8E2C-178A-6F226893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44E6BD-9D54-546F-D480-CA552ED7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2BF3-F409-4BB3-B656-582943834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76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682E0-1090-C668-950A-CF543D7E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5E5048-8613-3CFA-FBC8-7F4151B15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7DB4E0-4AF3-B1A4-B40A-BF381B1F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EA94-3DEE-46A9-8DA2-EF47722B1017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79D99-D8F2-15FF-46F3-749A0700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DB2A5F-1999-2CC8-CBD9-3B609FAA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2BF3-F409-4BB3-B656-582943834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2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E9AC50-2990-A786-0258-9945BE399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2A7470-E9CA-71FD-E52C-143EAC479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64D7A7-D0B9-99EF-A6C1-6258E3AE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EA94-3DEE-46A9-8DA2-EF47722B1017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244318-D0AF-FC87-351D-3E3B337C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3D282D-011D-CC59-9B69-EB6F3D6C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2BF3-F409-4BB3-B656-582943834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59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D11DF-BAB2-E464-0DFA-94E4C90E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3CE31B-9B80-991D-0F7A-D73A3F818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0FB748-A108-701B-F168-D919D994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EA94-3DEE-46A9-8DA2-EF47722B1017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CA3FE3-BAF9-9223-ABB9-A770F821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C86CDC-EADF-1A86-6558-6D94A924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2BF3-F409-4BB3-B656-582943834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4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473A2-6A98-818F-A919-69EFFEC5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0EEB94-9DBE-853E-23D9-5755E5A6F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FAE055-5282-8805-AD93-4644A76A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EA94-3DEE-46A9-8DA2-EF47722B1017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FC5926-1FAD-9AA5-9E7C-512F5D95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66EC0B-C88F-1022-2565-BAFF4EC9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2BF3-F409-4BB3-B656-582943834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3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20A42-E8D8-15D0-A0B2-91219274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10840A-8B14-454F-0729-53265D0FD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196286-5FDA-988D-0F8F-AABA82BA4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B58BF0-AFA6-FA4E-D7AE-5788DFD5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EA94-3DEE-46A9-8DA2-EF47722B1017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C579D0-F863-C25A-6463-277F2095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9FDA47-CDA8-AD34-EF34-26FA86A3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2BF3-F409-4BB3-B656-582943834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98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629B6-D234-9D13-9A74-E0ED38332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67E4B3-D869-42C3-35F8-3F0B30F38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038CFA-6EB3-39F2-4ACB-3728D1E66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0CF682-F838-4AF8-63C9-CD993EF4E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7A9CC2-87AA-D4A0-55C5-EBE6CE68F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D17003-1818-1693-1907-A7CE16C0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EA94-3DEE-46A9-8DA2-EF47722B1017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EBD33F-A6EF-B9F9-EFEF-BB2E4C9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706830-1AE7-B93B-9C16-AA5377EA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2BF3-F409-4BB3-B656-582943834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23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44B58-3DF7-D672-E8F8-E176427D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6EE2DD-9CF4-E83A-2CF3-8CD1119C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EA94-3DEE-46A9-8DA2-EF47722B1017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807A14-3C6F-45CB-78AA-990FD082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4E14FB-1251-7456-8AA1-F705F3E1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2BF3-F409-4BB3-B656-582943834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30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822FD4F-BBFA-D7BF-92C6-30B38764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EA94-3DEE-46A9-8DA2-EF47722B1017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4DC608-0051-9073-D388-E3278FEB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997532-597F-F7B0-3BA1-643BD405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2BF3-F409-4BB3-B656-582943834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15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58206-06C5-533A-31A1-6B9B740A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99BEF3-3ECB-FA87-4ADE-9DB62F780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560E37-67C5-BA3A-5691-A9CDE265D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E6978E-5912-85A1-A846-F8AADBE9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EA94-3DEE-46A9-8DA2-EF47722B1017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911C43-9F98-164F-B50C-561A7B1C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E6D6D5-17A2-24D6-EE0B-C782A388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2BF3-F409-4BB3-B656-582943834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20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1933A-32AE-B8E7-2256-DA5E9FF5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E4BF9C-ED66-D012-328A-BD55F3586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051613-751F-F063-8EDD-B3834BF20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BFC508-336D-AE15-4DF9-EAFE3B58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EA94-3DEE-46A9-8DA2-EF47722B1017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5EBADD-9355-DBC8-AA19-4C29053A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B27418-A59D-7671-D202-ED45F4FC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2BF3-F409-4BB3-B656-582943834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77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8427A-1B93-25AC-F349-66166803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8DAFFB-3354-B0A3-1C48-2594C654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C04371-8F88-A777-9E77-8414BCE15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CEA94-3DEE-46A9-8DA2-EF47722B1017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D2464D-2237-0A89-2740-43CDB3A51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9C0E18-FDB6-319F-995C-00903B97E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72BF3-F409-4BB3-B656-582943834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84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QLevNA4yAXosDWW56" TargetMode="External"/><Relationship Id="rId2" Type="http://schemas.openxmlformats.org/officeDocument/2006/relationships/hyperlink" Target="https://forms.gle/UiedcpB38UrXV3dd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4.png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image" Target="../media/image6.png"/><Relationship Id="rId19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customXml" Target="../ink/ink17.xml"/><Relationship Id="rId26" Type="http://schemas.openxmlformats.org/officeDocument/2006/relationships/image" Target="../media/image27.png"/><Relationship Id="rId39" Type="http://schemas.openxmlformats.org/officeDocument/2006/relationships/image" Target="../media/image34.png"/><Relationship Id="rId21" Type="http://schemas.openxmlformats.org/officeDocument/2006/relationships/image" Target="../media/image24.png"/><Relationship Id="rId34" Type="http://schemas.openxmlformats.org/officeDocument/2006/relationships/customXml" Target="../ink/ink24.xml"/><Relationship Id="rId42" Type="http://schemas.openxmlformats.org/officeDocument/2006/relationships/customXml" Target="../ink/ink28.xml"/><Relationship Id="rId47" Type="http://schemas.openxmlformats.org/officeDocument/2006/relationships/image" Target="../media/image38.png"/><Relationship Id="rId50" Type="http://schemas.openxmlformats.org/officeDocument/2006/relationships/customXml" Target="../ink/ink32.xml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6" Type="http://schemas.openxmlformats.org/officeDocument/2006/relationships/customXml" Target="../ink/ink16.xml"/><Relationship Id="rId29" Type="http://schemas.openxmlformats.org/officeDocument/2006/relationships/image" Target="../media/image29.png"/><Relationship Id="rId11" Type="http://schemas.openxmlformats.org/officeDocument/2006/relationships/image" Target="../media/image19.png"/><Relationship Id="rId24" Type="http://schemas.openxmlformats.org/officeDocument/2006/relationships/customXml" Target="../ink/ink20.xml"/><Relationship Id="rId32" Type="http://schemas.openxmlformats.org/officeDocument/2006/relationships/customXml" Target="../ink/ink23.xml"/><Relationship Id="rId37" Type="http://schemas.openxmlformats.org/officeDocument/2006/relationships/image" Target="../media/image33.png"/><Relationship Id="rId40" Type="http://schemas.openxmlformats.org/officeDocument/2006/relationships/customXml" Target="../ink/ink27.xml"/><Relationship Id="rId45" Type="http://schemas.openxmlformats.org/officeDocument/2006/relationships/image" Target="../media/image37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21.xml"/><Relationship Id="rId36" Type="http://schemas.openxmlformats.org/officeDocument/2006/relationships/customXml" Target="../ink/ink25.xml"/><Relationship Id="rId49" Type="http://schemas.openxmlformats.org/officeDocument/2006/relationships/image" Target="../media/image39.png"/><Relationship Id="rId10" Type="http://schemas.openxmlformats.org/officeDocument/2006/relationships/customXml" Target="../ink/ink13.xml"/><Relationship Id="rId19" Type="http://schemas.openxmlformats.org/officeDocument/2006/relationships/image" Target="../media/image23.png"/><Relationship Id="rId31" Type="http://schemas.openxmlformats.org/officeDocument/2006/relationships/image" Target="../media/image30.png"/><Relationship Id="rId44" Type="http://schemas.openxmlformats.org/officeDocument/2006/relationships/customXml" Target="../ink/ink29.xml"/><Relationship Id="rId4" Type="http://schemas.openxmlformats.org/officeDocument/2006/relationships/customXml" Target="../ink/ink10.xml"/><Relationship Id="rId9" Type="http://schemas.openxmlformats.org/officeDocument/2006/relationships/image" Target="../media/image18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8.png"/><Relationship Id="rId30" Type="http://schemas.openxmlformats.org/officeDocument/2006/relationships/customXml" Target="../ink/ink22.xml"/><Relationship Id="rId35" Type="http://schemas.openxmlformats.org/officeDocument/2006/relationships/image" Target="../media/image32.png"/><Relationship Id="rId43" Type="http://schemas.openxmlformats.org/officeDocument/2006/relationships/image" Target="../media/image36.png"/><Relationship Id="rId48" Type="http://schemas.openxmlformats.org/officeDocument/2006/relationships/customXml" Target="../ink/ink31.xml"/><Relationship Id="rId8" Type="http://schemas.openxmlformats.org/officeDocument/2006/relationships/customXml" Target="../ink/ink12.xml"/><Relationship Id="rId51" Type="http://schemas.openxmlformats.org/officeDocument/2006/relationships/image" Target="../media/image40.png"/><Relationship Id="rId3" Type="http://schemas.openxmlformats.org/officeDocument/2006/relationships/image" Target="../media/image15.png"/><Relationship Id="rId12" Type="http://schemas.openxmlformats.org/officeDocument/2006/relationships/customXml" Target="../ink/ink14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31.png"/><Relationship Id="rId38" Type="http://schemas.openxmlformats.org/officeDocument/2006/relationships/customXml" Target="../ink/ink26.xml"/><Relationship Id="rId46" Type="http://schemas.openxmlformats.org/officeDocument/2006/relationships/customXml" Target="../ink/ink30.xml"/><Relationship Id="rId20" Type="http://schemas.openxmlformats.org/officeDocument/2006/relationships/customXml" Target="../ink/ink18.xml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12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customXml" Target="../ink/ink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6F441-63C5-6A20-5304-3E25D5000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 err="1"/>
              <a:t>PyTorch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19A13D-A1C0-6761-E28B-378400073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Семинар 2</a:t>
            </a:r>
          </a:p>
        </p:txBody>
      </p:sp>
    </p:spTree>
    <p:extLst>
      <p:ext uri="{BB962C8B-B14F-4D97-AF65-F5344CB8AC3E}">
        <p14:creationId xmlns:p14="http://schemas.microsoft.com/office/powerpoint/2010/main" val="259258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EF5CC-0D7C-0D9F-35C4-71BAA912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Преимущества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60BDA-1591-6D70-7571-83FC4BC5F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Использование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CUDA </a:t>
            </a:r>
            <a:r>
              <a:rPr lang="ru-RU" sz="2400" dirty="0"/>
              <a:t>ядер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Look Back at 20 Years of Tomb Raider — The Unaffiliated Press">
            <a:extLst>
              <a:ext uri="{FF2B5EF4-FFF2-40B4-BE49-F238E27FC236}">
                <a16:creationId xmlns:a16="http://schemas.microsoft.com/office/drawing/2014/main" id="{57126846-52B1-D76A-654F-C74D94F87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0197" y="1669557"/>
            <a:ext cx="7214616" cy="508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2A1070-EF86-1CB7-DCD8-4960A8ECE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197" y="215080"/>
            <a:ext cx="7319138" cy="14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1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6" name="Rectangle 410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74ACD-D9D5-DA8B-9287-EB90F82C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5870E-B85C-F0D9-A062-7C4F19A09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Теперь пишем код</a:t>
            </a:r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Наглядное введение в нейросети на примере распознавания цифр">
            <a:extLst>
              <a:ext uri="{FF2B5EF4-FFF2-40B4-BE49-F238E27FC236}">
                <a16:creationId xmlns:a16="http://schemas.microsoft.com/office/drawing/2014/main" id="{4AD73870-DCB5-8F1B-0779-36F345CA0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86173"/>
            <a:ext cx="7214616" cy="405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85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8C200-BC50-DCDA-B833-792C4E4C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преподавателе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DA9E4F-B520-DFD3-7320-AF62B81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Мышлянов Алексей Владимирович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Ведущий аналитик, Центр Математического Моделирования и Прогнозирования, компания «Росбанк»</a:t>
            </a:r>
          </a:p>
          <a:p>
            <a:pPr marL="0" indent="0">
              <a:buNone/>
            </a:pPr>
            <a:r>
              <a:rPr lang="ru-RU" dirty="0"/>
              <a:t>Аспирант 1 курса кафедры АСУ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Контакты:</a:t>
            </a:r>
          </a:p>
          <a:p>
            <a:pPr marL="0" indent="0">
              <a:buNone/>
            </a:pPr>
            <a:r>
              <a:rPr lang="en-US" dirty="0"/>
              <a:t>Phone: </a:t>
            </a:r>
            <a:r>
              <a:rPr lang="ru-RU" dirty="0"/>
              <a:t>+7 999 132 02 16</a:t>
            </a:r>
          </a:p>
          <a:p>
            <a:pPr marL="0" indent="0">
              <a:buNone/>
            </a:pPr>
            <a:r>
              <a:rPr lang="en-US" dirty="0"/>
              <a:t>Telegram: @l3lush</a:t>
            </a:r>
          </a:p>
          <a:p>
            <a:pPr marL="0" indent="0">
              <a:buNone/>
            </a:pPr>
            <a:r>
              <a:rPr lang="en-US" dirty="0"/>
              <a:t>Mail: avmysh@gmail.com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97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84A9D-D453-6B13-DF19-B705FB1C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54621-8596-0CB5-C55E-7ACE2424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Опрос по закреплению знаний прошлого семинара </a:t>
            </a:r>
            <a:r>
              <a:rPr lang="en-US" dirty="0">
                <a:hlinkClick r:id="rId2"/>
              </a:rPr>
              <a:t>https://forms.gle/UiedcpB38UrXV3dd7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Опрос по обратной связи </a:t>
            </a:r>
            <a:r>
              <a:rPr lang="en-US" dirty="0">
                <a:hlinkClick r:id="rId3"/>
              </a:rPr>
              <a:t>https://forms.gle/QLevNA4yAXosDWW56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02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FFF3F-2A0A-08E2-717E-759927AF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Минутка мотивации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01F275E-6DE0-C332-E4BD-0298273D3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725" b="44938"/>
          <a:stretch/>
        </p:blipFill>
        <p:spPr>
          <a:xfrm>
            <a:off x="677810" y="3748989"/>
            <a:ext cx="4634342" cy="188849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6DAC09-26D4-6C8D-462F-8EED50F38F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85" t="28689" r="5389" b="55470"/>
          <a:stretch/>
        </p:blipFill>
        <p:spPr>
          <a:xfrm>
            <a:off x="943896" y="1629363"/>
            <a:ext cx="3983679" cy="1799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C9EF7B63-876D-0941-3D1F-3A9B5BBD072D}"/>
                  </a:ext>
                </a:extLst>
              </p14:cNvPr>
              <p14:cNvContentPartPr/>
              <p14:nvPr/>
            </p14:nvContentPartPr>
            <p14:xfrm>
              <a:off x="1828439" y="4763109"/>
              <a:ext cx="2319840" cy="11952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C9EF7B63-876D-0941-3D1F-3A9B5BBD07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4799" y="4655109"/>
                <a:ext cx="24274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C29DB8F3-6857-BD97-C5B0-2EFD08E922B5}"/>
                  </a:ext>
                </a:extLst>
              </p14:cNvPr>
              <p14:cNvContentPartPr/>
              <p14:nvPr/>
            </p14:nvContentPartPr>
            <p14:xfrm>
              <a:off x="1875599" y="4156509"/>
              <a:ext cx="2747880" cy="45180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C29DB8F3-6857-BD97-C5B0-2EFD08E922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1959" y="4048869"/>
                <a:ext cx="285552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71F69097-6F4A-9B05-AEB3-22CEE1345ACF}"/>
                  </a:ext>
                </a:extLst>
              </p14:cNvPr>
              <p14:cNvContentPartPr/>
              <p14:nvPr/>
            </p14:nvContentPartPr>
            <p14:xfrm>
              <a:off x="1729730" y="2644428"/>
              <a:ext cx="2122200" cy="12888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71F69097-6F4A-9B05-AEB3-22CEE1345A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75730" y="2536428"/>
                <a:ext cx="2229840" cy="34452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28DDFFF-5428-C103-14BB-9AEB361D88F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6886" t="19355" r="4421" b="72617"/>
          <a:stretch/>
        </p:blipFill>
        <p:spPr>
          <a:xfrm>
            <a:off x="6617110" y="1289245"/>
            <a:ext cx="4206628" cy="95372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8690424-8DDB-4695-599A-07C90C226BB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0036" b="23871"/>
          <a:stretch/>
        </p:blipFill>
        <p:spPr>
          <a:xfrm>
            <a:off x="7177374" y="2325329"/>
            <a:ext cx="3086100" cy="45326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6E0056F1-24E0-1092-E324-9BBA01FC6991}"/>
                  </a:ext>
                </a:extLst>
              </p14:cNvPr>
              <p14:cNvContentPartPr/>
              <p14:nvPr/>
            </p14:nvContentPartPr>
            <p14:xfrm>
              <a:off x="7452650" y="1750076"/>
              <a:ext cx="1607400" cy="2196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6E0056F1-24E0-1092-E324-9BBA01FC69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9010" y="1642076"/>
                <a:ext cx="17150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5580AE3B-FB2C-D2EA-9F1F-9A2B1F4D68A4}"/>
                  </a:ext>
                </a:extLst>
              </p14:cNvPr>
              <p14:cNvContentPartPr/>
              <p14:nvPr/>
            </p14:nvContentPartPr>
            <p14:xfrm>
              <a:off x="8111450" y="2752676"/>
              <a:ext cx="520200" cy="5004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5580AE3B-FB2C-D2EA-9F1F-9A2B1F4D68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57810" y="2645036"/>
                <a:ext cx="6278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25E5F816-30E6-66C4-86EA-6A502B6F7F2E}"/>
                  </a:ext>
                </a:extLst>
              </p14:cNvPr>
              <p14:cNvContentPartPr/>
              <p14:nvPr/>
            </p14:nvContentPartPr>
            <p14:xfrm>
              <a:off x="8151050" y="5211116"/>
              <a:ext cx="365040" cy="1800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25E5F816-30E6-66C4-86EA-6A502B6F7F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97050" y="5103116"/>
                <a:ext cx="4726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D65B65E9-CAA8-E4E0-C8BC-40C356143385}"/>
                  </a:ext>
                </a:extLst>
              </p14:cNvPr>
              <p14:cNvContentPartPr/>
              <p14:nvPr/>
            </p14:nvContentPartPr>
            <p14:xfrm>
              <a:off x="9114410" y="5170796"/>
              <a:ext cx="844200" cy="4248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D65B65E9-CAA8-E4E0-C8BC-40C3561433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60410" y="5062796"/>
                <a:ext cx="9518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561D9809-2D8D-EAC8-4C7D-6D1E367C105F}"/>
                  </a:ext>
                </a:extLst>
              </p14:cNvPr>
              <p14:cNvContentPartPr/>
              <p14:nvPr/>
            </p14:nvContentPartPr>
            <p14:xfrm>
              <a:off x="7945130" y="5417396"/>
              <a:ext cx="2023560" cy="36468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561D9809-2D8D-EAC8-4C7D-6D1E367C10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91130" y="5309396"/>
                <a:ext cx="213120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2496A9BB-64A0-1623-4D74-2E04BD5C6AFE}"/>
                  </a:ext>
                </a:extLst>
              </p14:cNvPr>
              <p14:cNvContentPartPr/>
              <p14:nvPr/>
            </p14:nvContentPartPr>
            <p14:xfrm>
              <a:off x="9953930" y="5257196"/>
              <a:ext cx="140400" cy="20016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2496A9BB-64A0-1623-4D74-2E04BD5C6AF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99930" y="5149556"/>
                <a:ext cx="248040" cy="41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815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01BDD-6E79-F671-EB29-9B54E0F0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мотивация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B35ACC-3187-DC90-64FE-EE86FB88D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76" b="51393"/>
          <a:stretch/>
        </p:blipFill>
        <p:spPr>
          <a:xfrm>
            <a:off x="838200" y="1500255"/>
            <a:ext cx="3967264" cy="20480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E376487-3FCE-9DB3-544C-7B0E66BBE1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611" b="46525"/>
          <a:stretch/>
        </p:blipFill>
        <p:spPr>
          <a:xfrm>
            <a:off x="681340" y="3652698"/>
            <a:ext cx="4279766" cy="28401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4531D69E-EB29-F13A-884B-4474488922EA}"/>
                  </a:ext>
                </a:extLst>
              </p14:cNvPr>
              <p14:cNvContentPartPr/>
              <p14:nvPr/>
            </p14:nvContentPartPr>
            <p14:xfrm>
              <a:off x="3443239" y="4191963"/>
              <a:ext cx="517320" cy="4752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4531D69E-EB29-F13A-884B-4474488922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9599" y="4083963"/>
                <a:ext cx="6249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67A5E709-2451-86CD-11A4-EFE6150F093B}"/>
                  </a:ext>
                </a:extLst>
              </p14:cNvPr>
              <p14:cNvContentPartPr/>
              <p14:nvPr/>
            </p14:nvContentPartPr>
            <p14:xfrm>
              <a:off x="1787239" y="4468803"/>
              <a:ext cx="518400" cy="4536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67A5E709-2451-86CD-11A4-EFE6150F09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33599" y="4360803"/>
                <a:ext cx="62604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4A671ADE-3100-0BE1-E3F7-A21ACBBC8E35}"/>
                  </a:ext>
                </a:extLst>
              </p14:cNvPr>
              <p14:cNvContentPartPr/>
              <p14:nvPr/>
            </p14:nvContentPartPr>
            <p14:xfrm>
              <a:off x="2558359" y="4688403"/>
              <a:ext cx="505080" cy="3024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4A671ADE-3100-0BE1-E3F7-A21ACBBC8E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04359" y="4580403"/>
                <a:ext cx="6127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D808C662-0053-C4AD-C5D6-8ABE0259332C}"/>
                  </a:ext>
                </a:extLst>
              </p14:cNvPr>
              <p14:cNvContentPartPr/>
              <p14:nvPr/>
            </p14:nvContentPartPr>
            <p14:xfrm>
              <a:off x="1780039" y="5884683"/>
              <a:ext cx="575640" cy="2988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D808C662-0053-C4AD-C5D6-8ABE025933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26399" y="5777043"/>
                <a:ext cx="6832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D1F8C4AE-8138-59B9-965E-55DF5A29655C}"/>
                  </a:ext>
                </a:extLst>
              </p14:cNvPr>
              <p14:cNvContentPartPr/>
              <p14:nvPr/>
            </p14:nvContentPartPr>
            <p14:xfrm>
              <a:off x="1751959" y="6118323"/>
              <a:ext cx="2536920" cy="25488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D1F8C4AE-8138-59B9-965E-55DF5A2965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97959" y="6010683"/>
                <a:ext cx="26445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A91E1DF4-4216-5C6D-666C-741D78AB2A3F}"/>
                  </a:ext>
                </a:extLst>
              </p14:cNvPr>
              <p14:cNvContentPartPr/>
              <p14:nvPr/>
            </p14:nvContentPartPr>
            <p14:xfrm>
              <a:off x="2480599" y="5903763"/>
              <a:ext cx="1633320" cy="3132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A91E1DF4-4216-5C6D-666C-741D78AB2A3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26599" y="5795763"/>
                <a:ext cx="17409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F01D7A70-43BB-DF9D-724E-1D805B87A985}"/>
                  </a:ext>
                </a:extLst>
              </p14:cNvPr>
              <p14:cNvContentPartPr/>
              <p14:nvPr/>
            </p14:nvContentPartPr>
            <p14:xfrm>
              <a:off x="1809199" y="6137403"/>
              <a:ext cx="1760040" cy="2124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F01D7A70-43BB-DF9D-724E-1D805B87A98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55199" y="6029763"/>
                <a:ext cx="18676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6FE1459D-FEE6-287E-AB3C-45C96E9CA012}"/>
                  </a:ext>
                </a:extLst>
              </p14:cNvPr>
              <p14:cNvContentPartPr/>
              <p14:nvPr/>
            </p14:nvContentPartPr>
            <p14:xfrm>
              <a:off x="1770319" y="5154603"/>
              <a:ext cx="2012760" cy="5940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6FE1459D-FEE6-287E-AB3C-45C96E9CA0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16679" y="5046963"/>
                <a:ext cx="21204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42137A4A-0C55-E260-19C3-32205541B2CC}"/>
                  </a:ext>
                </a:extLst>
              </p14:cNvPr>
              <p14:cNvContentPartPr/>
              <p14:nvPr/>
            </p14:nvContentPartPr>
            <p14:xfrm>
              <a:off x="2130319" y="3164883"/>
              <a:ext cx="2411640" cy="10404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42137A4A-0C55-E260-19C3-32205541B2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76679" y="3057243"/>
                <a:ext cx="25192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7F34563F-86D6-7CE9-4AF2-A8C2FE4F4F0F}"/>
                  </a:ext>
                </a:extLst>
              </p14:cNvPr>
              <p14:cNvContentPartPr/>
              <p14:nvPr/>
            </p14:nvContentPartPr>
            <p14:xfrm>
              <a:off x="2373319" y="3200163"/>
              <a:ext cx="457200" cy="2052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7F34563F-86D6-7CE9-4AF2-A8C2FE4F4F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19679" y="3092523"/>
                <a:ext cx="5648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9FD467A3-FF20-17E3-AF6C-9113A7BC81AD}"/>
                  </a:ext>
                </a:extLst>
              </p14:cNvPr>
              <p14:cNvContentPartPr/>
              <p14:nvPr/>
            </p14:nvContentPartPr>
            <p14:xfrm>
              <a:off x="1556479" y="3375123"/>
              <a:ext cx="860760" cy="2016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9FD467A3-FF20-17E3-AF6C-9113A7BC81A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02479" y="3267123"/>
                <a:ext cx="968400" cy="23580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6B5E3EA-A970-816B-19C5-12AC6E8BD655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t="24360" b="50000"/>
          <a:stretch/>
        </p:blipFill>
        <p:spPr>
          <a:xfrm>
            <a:off x="6525078" y="321528"/>
            <a:ext cx="4137499" cy="235745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4A034E6-4483-020A-9EC6-9D3E6B681DBE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t="14752" b="24665"/>
          <a:stretch/>
        </p:blipFill>
        <p:spPr>
          <a:xfrm>
            <a:off x="7038252" y="2703193"/>
            <a:ext cx="3086100" cy="41548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9A5BE469-C6EA-4654-1DFD-0E730AC67B50}"/>
                  </a:ext>
                </a:extLst>
              </p14:cNvPr>
              <p14:cNvContentPartPr/>
              <p14:nvPr/>
            </p14:nvContentPartPr>
            <p14:xfrm>
              <a:off x="9288919" y="3753123"/>
              <a:ext cx="451440" cy="2196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9A5BE469-C6EA-4654-1DFD-0E730AC67B5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34919" y="3645483"/>
                <a:ext cx="5590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C8EFE1FD-68FA-E23C-9EE2-0F60D4C4A28E}"/>
                  </a:ext>
                </a:extLst>
              </p14:cNvPr>
              <p14:cNvContentPartPr/>
              <p14:nvPr/>
            </p14:nvContentPartPr>
            <p14:xfrm>
              <a:off x="7879159" y="2149683"/>
              <a:ext cx="884520" cy="2952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C8EFE1FD-68FA-E23C-9EE2-0F60D4C4A28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25159" y="2042043"/>
                <a:ext cx="9921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824F5B2E-713A-B0C2-7690-BA4DB64B7650}"/>
                  </a:ext>
                </a:extLst>
              </p14:cNvPr>
              <p14:cNvContentPartPr/>
              <p14:nvPr/>
            </p14:nvContentPartPr>
            <p14:xfrm>
              <a:off x="8803279" y="5184843"/>
              <a:ext cx="447840" cy="1008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824F5B2E-713A-B0C2-7690-BA4DB64B765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49639" y="5076843"/>
                <a:ext cx="5554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196AA32F-6EFA-7DFB-3634-9AE839DB247E}"/>
                  </a:ext>
                </a:extLst>
              </p14:cNvPr>
              <p14:cNvContentPartPr/>
              <p14:nvPr/>
            </p14:nvContentPartPr>
            <p14:xfrm>
              <a:off x="7616719" y="3131403"/>
              <a:ext cx="1683720" cy="500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196AA32F-6EFA-7DFB-3634-9AE839DB24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63079" y="3023763"/>
                <a:ext cx="17913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F5B70CAE-D7ED-4768-53FC-ED302FB20A55}"/>
                  </a:ext>
                </a:extLst>
              </p14:cNvPr>
              <p14:cNvContentPartPr/>
              <p14:nvPr/>
            </p14:nvContentPartPr>
            <p14:xfrm>
              <a:off x="7606999" y="4230843"/>
              <a:ext cx="2295000" cy="5940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F5B70CAE-D7ED-4768-53FC-ED302FB20A5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53359" y="4123203"/>
                <a:ext cx="24026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F9244FFB-7432-3C36-F854-E6E158240104}"/>
                  </a:ext>
                </a:extLst>
              </p14:cNvPr>
              <p14:cNvContentPartPr/>
              <p14:nvPr/>
            </p14:nvContentPartPr>
            <p14:xfrm>
              <a:off x="7596919" y="4415523"/>
              <a:ext cx="904320" cy="5004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F9244FFB-7432-3C36-F854-E6E15824010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43279" y="4307523"/>
                <a:ext cx="10119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911DB68E-AA4C-E3D6-20A6-6767E2D551A3}"/>
                  </a:ext>
                </a:extLst>
              </p14:cNvPr>
              <p14:cNvContentPartPr/>
              <p14:nvPr/>
            </p14:nvContentPartPr>
            <p14:xfrm>
              <a:off x="7626439" y="3354603"/>
              <a:ext cx="2190240" cy="7020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911DB68E-AA4C-E3D6-20A6-6767E2D551A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72439" y="3246963"/>
                <a:ext cx="22978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07C8FA81-5050-A768-4026-43B9B7F55BD1}"/>
                  </a:ext>
                </a:extLst>
              </p14:cNvPr>
              <p14:cNvContentPartPr/>
              <p14:nvPr/>
            </p14:nvContentPartPr>
            <p14:xfrm>
              <a:off x="7645519" y="3560163"/>
              <a:ext cx="1236600" cy="5112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07C8FA81-5050-A768-4026-43B9B7F55BD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91879" y="3452163"/>
                <a:ext cx="13442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39F83035-15B3-313B-4B51-6DDE6CEE0549}"/>
                  </a:ext>
                </a:extLst>
              </p14:cNvPr>
              <p14:cNvContentPartPr/>
              <p14:nvPr/>
            </p14:nvContentPartPr>
            <p14:xfrm>
              <a:off x="7762519" y="4717203"/>
              <a:ext cx="2064960" cy="8892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39F83035-15B3-313B-4B51-6DDE6CEE054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08519" y="4609203"/>
                <a:ext cx="21726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9D4ACB83-D1E3-3ED1-7A0E-80833468C8F1}"/>
                  </a:ext>
                </a:extLst>
              </p14:cNvPr>
              <p14:cNvContentPartPr/>
              <p14:nvPr/>
            </p14:nvContentPartPr>
            <p14:xfrm>
              <a:off x="7626439" y="4911603"/>
              <a:ext cx="1876680" cy="6984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9D4ACB83-D1E3-3ED1-7A0E-80833468C8F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72439" y="4803603"/>
                <a:ext cx="19843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D2859AC5-5225-461E-9BA8-15A256A97358}"/>
                  </a:ext>
                </a:extLst>
              </p14:cNvPr>
              <p14:cNvContentPartPr/>
              <p14:nvPr/>
            </p14:nvContentPartPr>
            <p14:xfrm>
              <a:off x="7772239" y="5932203"/>
              <a:ext cx="1798560" cy="11880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D2859AC5-5225-461E-9BA8-15A256A9735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18239" y="5824563"/>
                <a:ext cx="190620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B834FFAE-A2E5-9AD0-785D-DA435108F538}"/>
                  </a:ext>
                </a:extLst>
              </p14:cNvPr>
              <p14:cNvContentPartPr/>
              <p14:nvPr/>
            </p14:nvContentPartPr>
            <p14:xfrm>
              <a:off x="7616719" y="6177003"/>
              <a:ext cx="1361160" cy="2052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B834FFAE-A2E5-9AD0-785D-DA435108F53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63079" y="6069003"/>
                <a:ext cx="1468800" cy="23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127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20E81-88FF-D176-F1E5-38CD4A09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/>
              <a:t>Теперь к </a:t>
            </a:r>
            <a:r>
              <a:rPr lang="en-US" sz="5400"/>
              <a:t>PyTorch</a:t>
            </a:r>
            <a:endParaRPr lang="ru-RU" sz="5400"/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248D01-1EA1-851C-03C1-100FA051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An open source machine learning framework that accelerates the path from research prototyping to production deployment. (</a:t>
            </a:r>
            <a:r>
              <a:rPr lang="en-US" sz="2200">
                <a:hlinkClick r:id="rId2"/>
              </a:rPr>
              <a:t>pytorch.org</a:t>
            </a:r>
            <a:r>
              <a:rPr lang="en-US" sz="2200"/>
              <a:t>)</a:t>
            </a:r>
          </a:p>
          <a:p>
            <a:endParaRPr lang="ru-RU" sz="2200"/>
          </a:p>
        </p:txBody>
      </p:sp>
      <p:pic>
        <p:nvPicPr>
          <p:cNvPr id="1026" name="Picture 2" descr="PyTorch">
            <a:extLst>
              <a:ext uri="{FF2B5EF4-FFF2-40B4-BE49-F238E27FC236}">
                <a16:creationId xmlns:a16="http://schemas.microsoft.com/office/drawing/2014/main" id="{D257ED2C-C52D-6838-AFF7-B95F2125D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18" b="18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6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F1E4C-8E9A-8CD4-AECE-DB21D59A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Преимущества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C024D20-985B-BD21-DE54-C1E4C66F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Простой синтаксис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9DFBAB-3582-E9D6-668A-1D02A5906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125" y="640080"/>
            <a:ext cx="4114958" cy="55504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E516F426-CD93-A0EB-CEA2-2A2E1B364C76}"/>
                  </a:ext>
                </a:extLst>
              </p14:cNvPr>
              <p14:cNvContentPartPr/>
              <p14:nvPr/>
            </p14:nvContentPartPr>
            <p14:xfrm>
              <a:off x="6604759" y="1390803"/>
              <a:ext cx="1302840" cy="3024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E516F426-CD93-A0EB-CEA2-2A2E1B364C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0759" y="1283163"/>
                <a:ext cx="14104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8EE1B9FF-AB7D-B75A-2D2E-984B0536041A}"/>
                  </a:ext>
                </a:extLst>
              </p14:cNvPr>
              <p14:cNvContentPartPr/>
              <p14:nvPr/>
            </p14:nvContentPartPr>
            <p14:xfrm>
              <a:off x="6566239" y="2666283"/>
              <a:ext cx="2431800" cy="579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8EE1B9FF-AB7D-B75A-2D2E-984B053604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12239" y="2558283"/>
                <a:ext cx="25394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79BB1FF2-25B2-B5AB-C678-2E6B1C084BEB}"/>
                  </a:ext>
                </a:extLst>
              </p14:cNvPr>
              <p14:cNvContentPartPr/>
              <p14:nvPr/>
            </p14:nvContentPartPr>
            <p14:xfrm>
              <a:off x="6595039" y="3569163"/>
              <a:ext cx="1832040" cy="6048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79BB1FF2-25B2-B5AB-C678-2E6B1C084B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41399" y="3461523"/>
                <a:ext cx="19396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2B3436C1-8EDE-8B8B-7FF5-1DEF1256D126}"/>
                  </a:ext>
                </a:extLst>
              </p14:cNvPr>
              <p14:cNvContentPartPr/>
              <p14:nvPr/>
            </p14:nvContentPartPr>
            <p14:xfrm>
              <a:off x="6595039" y="5796843"/>
              <a:ext cx="1409760" cy="2088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2B3436C1-8EDE-8B8B-7FF5-1DEF1256D1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41399" y="5689203"/>
                <a:ext cx="15174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3847EEFE-938E-520C-9E57-9A3BB61314C5}"/>
                  </a:ext>
                </a:extLst>
              </p14:cNvPr>
              <p14:cNvContentPartPr/>
              <p14:nvPr/>
            </p14:nvContentPartPr>
            <p14:xfrm>
              <a:off x="6624559" y="6118683"/>
              <a:ext cx="903600" cy="4032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3847EEFE-938E-520C-9E57-9A3BB61314C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70559" y="6010683"/>
                <a:ext cx="1011240" cy="2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85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7C0C8-1E9B-5310-57EB-27EDA9C0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C6EB0F-18B2-0190-0752-7807137BD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Автоматический просчет градиента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Overview of PyTorch Autograd Engine | PyTorch">
            <a:extLst>
              <a:ext uri="{FF2B5EF4-FFF2-40B4-BE49-F238E27FC236}">
                <a16:creationId xmlns:a16="http://schemas.microsoft.com/office/drawing/2014/main" id="{E9007671-5E4C-F21A-A7AC-FEC2AC29F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3407" y="640080"/>
            <a:ext cx="6916393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33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7A4FE-9B4C-C27D-1C41-F5D13658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Преимуществ</a:t>
            </a:r>
            <a:r>
              <a:rPr lang="ru-RU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A4F85D-015A-5FAB-1F87-496ED33A6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Большое количество готовых модулей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362AB3-6EEF-F009-4A2A-92E6F5AD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46668"/>
            <a:ext cx="7214616" cy="433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23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124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Введение в PyTorch</vt:lpstr>
      <vt:lpstr>О преподавателе</vt:lpstr>
      <vt:lpstr>Опросы</vt:lpstr>
      <vt:lpstr>Минутка мотивации</vt:lpstr>
      <vt:lpstr>Еще мотивация</vt:lpstr>
      <vt:lpstr>Теперь к PyTorch</vt:lpstr>
      <vt:lpstr>Преимущества</vt:lpstr>
      <vt:lpstr>Преимущества</vt:lpstr>
      <vt:lpstr>Преимущества</vt:lpstr>
      <vt:lpstr>Преимущества</vt:lpstr>
      <vt:lpstr>Практика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PyTorch</dc:title>
  <dc:creator>Алексей Мышлянов</dc:creator>
  <cp:lastModifiedBy>Алексей Мышлянов</cp:lastModifiedBy>
  <cp:revision>2</cp:revision>
  <dcterms:created xsi:type="dcterms:W3CDTF">2022-10-12T07:53:50Z</dcterms:created>
  <dcterms:modified xsi:type="dcterms:W3CDTF">2022-10-12T14:06:33Z</dcterms:modified>
</cp:coreProperties>
</file>