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39.2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1,'597'0,"-570"1,0 2,31 7,-29-5,46 3,32-9,-68-1,0 2,0 2,61 9,-56-4,0-2,0-2,65-4,55 4,-99 10,-48-9,0 0,20 1,327-2,-188-6,1202 3,-1355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41.89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0 160,'13'-1,"0"-1,0-1,-1 0,1 0,17-9,10-1,-14 6,0 2,1 0,43 0,85 7,-51 0,761-2,-838-1,0-2,31-7,-29 5,46-3,495 6,-276 4,-220 0,-33-1,0 0,0-3,60-10,-39 2,0 4,1 2,94 6,-42 0,-41-1,-33 1,0-2,0-2,59-10,-35 2,1 3,0 3,100 6,-42 1,1227-3,-1324 1,0 2,31 6,-29-3,46 2,169-7,-110-2,-113-1,-1 0,36-8,-34 5,0 1,26-1,252 5,-140 1,-146-2,0-1,1 0,20-6,0 0,-15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43.8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2,'87'-1,"97"3,-119 11,-48-9,1-1,19 3,290-4,-169-4,-138 3,-1 1,1 1,18 5,-17-3,0-1,29 2,484-5,-257-3,1588 2,-1845 1,0 1,36 9,-34-6,1-1,24 1,111-7,63 4,-178 3,57 16,-67-13,1-1,0-1,45 1,-45-5,54 9,-53-5,51 1,-53-6,-13 0,-1 0,1-2,-1 0,1-2,28-6,-30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48.3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57,'2136'0,"-2115"-1,-1-1,36-9,-34 6,0 1,26-1,90-9,-89 7,62 0,672 8,-763 0,-1 1,1 1,18 5,-17-3,0-1,29 2,-26-4,45 9,-45-6,48 3,35-8,-83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08:28:50.2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0,'162'14,"-109"-7,58 0,456-8,-534 3,-1 1,0 2,43 12,-40-8,1-2,46 4,-57-9,40 10,-42-7,0-1,29 1,553-3,-291-4,-152 2,-139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EBC78-0C40-8486-5129-7370742A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C36CA-B1EC-BEC9-D86F-EEC78126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FB3E2-172E-E331-61A5-00D3D17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80013-17C0-8E2C-178A-6F226893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4E6BD-9D54-546F-D480-CA552ED7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682E0-1090-C668-950A-CF543D7E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5E5048-8613-3CFA-FBC8-7F4151B1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DB4E0-4AF3-B1A4-B40A-BF381B1F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79D99-D8F2-15FF-46F3-749A0700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B2A5F-1999-2CC8-CBD9-3B609FA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E9AC50-2990-A786-0258-9945BE39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A7470-E9CA-71FD-E52C-143EAC47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4D7A7-D0B9-99EF-A6C1-6258E3AE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44318-D0AF-FC87-351D-3E3B337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D282D-011D-CC59-9B69-EB6F3D6C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D11DF-BAB2-E464-0DFA-94E4C90E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CE31B-9B80-991D-0F7A-D73A3F81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FB748-A108-701B-F168-D919D99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A3FE3-BAF9-9223-ABB9-A770F82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86CDC-EADF-1A86-6558-6D94A924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473A2-6A98-818F-A919-69EFFEC5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EEB94-9DBE-853E-23D9-5755E5A6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AE055-5282-8805-AD93-4644A76A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C5926-1FAD-9AA5-9E7C-512F5D95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6EC0B-C88F-1022-2565-BAFF4EC9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20A42-E8D8-15D0-A0B2-91219274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0840A-8B14-454F-0729-53265D0FD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96286-5FDA-988D-0F8F-AABA82BA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B58BF0-AFA6-FA4E-D7AE-5788DFD5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C579D0-F863-C25A-6463-277F2095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9FDA47-CDA8-AD34-EF34-26FA86A3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29B6-D234-9D13-9A74-E0ED3833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7E4B3-D869-42C3-35F8-3F0B30F3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038CFA-6EB3-39F2-4ACB-3728D1E6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0CF682-F838-4AF8-63C9-CD993EF4E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7A9CC2-87AA-D4A0-55C5-EBE6CE68F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D17003-1818-1693-1907-A7CE16C0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EBD33F-A6EF-B9F9-EFEF-BB2E4C9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706830-1AE7-B93B-9C16-AA5377EA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44B58-3DF7-D672-E8F8-E176427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6EE2DD-9CF4-E83A-2CF3-8CD1119C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807A14-3C6F-45CB-78AA-990FD08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4E14FB-1251-7456-8AA1-F705F3E1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22FD4F-BBFA-D7BF-92C6-30B3876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4DC608-0051-9073-D388-E3278FEB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97532-597F-F7B0-3BA1-643BD40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58206-06C5-533A-31A1-6B9B740A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9BEF3-3ECB-FA87-4ADE-9DB62F78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560E37-67C5-BA3A-5691-A9CDE265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E6978E-5912-85A1-A846-F8AADBE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11C43-9F98-164F-B50C-561A7B1C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E6D6D5-17A2-24D6-EE0B-C782A388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0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1933A-32AE-B8E7-2256-DA5E9FF5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E4BF9C-ED66-D012-328A-BD55F358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51613-751F-F063-8EDD-B3834BF2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BFC508-336D-AE15-4DF9-EAFE3B58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EBADD-9355-DBC8-AA19-4C29053A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27418-A59D-7671-D202-ED45F4FC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7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8427A-1B93-25AC-F349-661668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DAFFB-3354-B0A3-1C48-2594C654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04371-8F88-A777-9E77-8414BCE15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EA94-3DEE-46A9-8DA2-EF47722B1017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D2464D-2237-0A89-2740-43CDB3A51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C0E18-FDB6-319F-995C-00903B97E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2BF3-F409-4BB3-B656-582943834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8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6F441-63C5-6A20-5304-3E25D5000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PyTorch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19A13D-A1C0-6761-E28B-378400073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Семинар </a:t>
            </a:r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5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8C200-BC50-DCDA-B833-792C4E4C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преподавателе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A9E4F-B520-DFD3-7320-AF62B81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Мышлянов Алексей Владимирович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Senior Data Scientist, </a:t>
            </a:r>
            <a:r>
              <a:rPr lang="ru-RU" dirty="0"/>
              <a:t>Мегафон</a:t>
            </a:r>
          </a:p>
          <a:p>
            <a:pPr marL="0" indent="0">
              <a:buNone/>
            </a:pPr>
            <a:r>
              <a:rPr lang="ru-RU" dirty="0"/>
              <a:t>Аспирант 2 года кафедры АСУ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Контакты:</a:t>
            </a:r>
          </a:p>
          <a:p>
            <a:pPr marL="0" indent="0">
              <a:buNone/>
            </a:pPr>
            <a:r>
              <a:rPr lang="en-US" dirty="0"/>
              <a:t>Phone: </a:t>
            </a:r>
            <a:r>
              <a:rPr lang="ru-RU" dirty="0"/>
              <a:t>+7 999 132 02 16</a:t>
            </a:r>
          </a:p>
          <a:p>
            <a:pPr marL="0" indent="0">
              <a:buNone/>
            </a:pPr>
            <a:r>
              <a:rPr lang="en-US" dirty="0"/>
              <a:t>Telegram: @l3lush</a:t>
            </a:r>
          </a:p>
          <a:p>
            <a:pPr marL="0" indent="0">
              <a:buNone/>
            </a:pPr>
            <a:r>
              <a:rPr lang="en-US" dirty="0"/>
              <a:t>Mail: avmysh@gmail.com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9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20E81-88FF-D176-F1E5-38CD4A09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Теперь к </a:t>
            </a:r>
            <a:r>
              <a:rPr lang="en-US" sz="5400"/>
              <a:t>PyTorch</a:t>
            </a:r>
            <a:endParaRPr lang="ru-RU" sz="540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48D01-1EA1-851C-03C1-100FA051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An open source machine learning framework that accelerates the path from research prototyping to production deployment. (</a:t>
            </a:r>
            <a:r>
              <a:rPr lang="en-US" sz="2200">
                <a:hlinkClick r:id="rId2"/>
              </a:rPr>
              <a:t>pytorch.org</a:t>
            </a:r>
            <a:r>
              <a:rPr lang="en-US" sz="2200"/>
              <a:t>)</a:t>
            </a:r>
          </a:p>
          <a:p>
            <a:endParaRPr lang="ru-RU" sz="2200"/>
          </a:p>
        </p:txBody>
      </p:sp>
      <p:pic>
        <p:nvPicPr>
          <p:cNvPr id="1026" name="Picture 2" descr="PyTorch">
            <a:extLst>
              <a:ext uri="{FF2B5EF4-FFF2-40B4-BE49-F238E27FC236}">
                <a16:creationId xmlns:a16="http://schemas.microsoft.com/office/drawing/2014/main" id="{D257ED2C-C52D-6838-AFF7-B95F2125D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18" b="1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F1E4C-8E9A-8CD4-AECE-DB21D59A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C024D20-985B-BD21-DE54-C1E4C66F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Простой синтаксис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9DFBAB-3582-E9D6-668A-1D02A590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25" y="640080"/>
            <a:ext cx="4114958" cy="55504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516F426-CD93-A0EB-CEA2-2A2E1B364C76}"/>
                  </a:ext>
                </a:extLst>
              </p14:cNvPr>
              <p14:cNvContentPartPr/>
              <p14:nvPr/>
            </p14:nvContentPartPr>
            <p14:xfrm>
              <a:off x="6604759" y="1390803"/>
              <a:ext cx="1302840" cy="302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516F426-CD93-A0EB-CEA2-2A2E1B364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0759" y="1283163"/>
                <a:ext cx="14104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EE1B9FF-AB7D-B75A-2D2E-984B0536041A}"/>
                  </a:ext>
                </a:extLst>
              </p14:cNvPr>
              <p14:cNvContentPartPr/>
              <p14:nvPr/>
            </p14:nvContentPartPr>
            <p14:xfrm>
              <a:off x="6566239" y="2666283"/>
              <a:ext cx="2431800" cy="579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EE1B9FF-AB7D-B75A-2D2E-984B053604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2239" y="2558283"/>
                <a:ext cx="2539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9BB1FF2-25B2-B5AB-C678-2E6B1C084BEB}"/>
                  </a:ext>
                </a:extLst>
              </p14:cNvPr>
              <p14:cNvContentPartPr/>
              <p14:nvPr/>
            </p14:nvContentPartPr>
            <p14:xfrm>
              <a:off x="6595039" y="3569163"/>
              <a:ext cx="1832040" cy="604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9BB1FF2-25B2-B5AB-C678-2E6B1C084B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1399" y="3461523"/>
                <a:ext cx="19396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2B3436C1-8EDE-8B8B-7FF5-1DEF1256D126}"/>
                  </a:ext>
                </a:extLst>
              </p14:cNvPr>
              <p14:cNvContentPartPr/>
              <p14:nvPr/>
            </p14:nvContentPartPr>
            <p14:xfrm>
              <a:off x="6595039" y="5796843"/>
              <a:ext cx="1409760" cy="208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2B3436C1-8EDE-8B8B-7FF5-1DEF1256D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1399" y="5689203"/>
                <a:ext cx="1517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847EEFE-938E-520C-9E57-9A3BB61314C5}"/>
                  </a:ext>
                </a:extLst>
              </p14:cNvPr>
              <p14:cNvContentPartPr/>
              <p14:nvPr/>
            </p14:nvContentPartPr>
            <p14:xfrm>
              <a:off x="6624559" y="6118683"/>
              <a:ext cx="903600" cy="4032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847EEFE-938E-520C-9E57-9A3BB61314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0559" y="6010683"/>
                <a:ext cx="101124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8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7C0C8-1E9B-5310-57EB-27EDA9C0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6EB0F-18B2-0190-0752-7807137B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Автоматический просчет градиента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verview of PyTorch Autograd Engine | PyTorch">
            <a:extLst>
              <a:ext uri="{FF2B5EF4-FFF2-40B4-BE49-F238E27FC236}">
                <a16:creationId xmlns:a16="http://schemas.microsoft.com/office/drawing/2014/main" id="{E9007671-5E4C-F21A-A7AC-FEC2AC29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3407" y="640080"/>
            <a:ext cx="6916393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3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7A4FE-9B4C-C27D-1C41-F5D13658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</a:t>
            </a:r>
            <a:r>
              <a:rPr lang="ru-RU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4F85D-015A-5FAB-1F87-496ED33A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Большое количество готовых модулей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362AB3-6EEF-F009-4A2A-92E6F5AD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46668"/>
            <a:ext cx="7214616" cy="43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EF5CC-0D7C-0D9F-35C4-71BAA91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Преимущества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60BDA-1591-6D70-7571-83FC4BC5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CUDA </a:t>
            </a:r>
            <a:r>
              <a:rPr lang="ru-RU" sz="2400" dirty="0"/>
              <a:t>ядер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Look Back at 20 Years of Tomb Raider — The Unaffiliated Press">
            <a:extLst>
              <a:ext uri="{FF2B5EF4-FFF2-40B4-BE49-F238E27FC236}">
                <a16:creationId xmlns:a16="http://schemas.microsoft.com/office/drawing/2014/main" id="{57126846-52B1-D76A-654F-C74D94F8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197" y="1669557"/>
            <a:ext cx="7214616" cy="50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2A1070-EF86-1CB7-DCD8-4960A8EC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97" y="215080"/>
            <a:ext cx="7319138" cy="14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74ACD-D9D5-DA8B-9287-EB90F82C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5870E-B85C-F0D9-A062-7C4F19A0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Теперь пишем код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Наглядное введение в нейросети на примере распознавания цифр">
            <a:extLst>
              <a:ext uri="{FF2B5EF4-FFF2-40B4-BE49-F238E27FC236}">
                <a16:creationId xmlns:a16="http://schemas.microsoft.com/office/drawing/2014/main" id="{4AD73870-DCB5-8F1B-0779-36F345CA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6173"/>
            <a:ext cx="7214616" cy="40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58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87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Введение в PyTorch</vt:lpstr>
      <vt:lpstr>О преподавателе</vt:lpstr>
      <vt:lpstr>Теперь к PyTorch</vt:lpstr>
      <vt:lpstr>Преимущества</vt:lpstr>
      <vt:lpstr>Преимущества</vt:lpstr>
      <vt:lpstr>Преимущества</vt:lpstr>
      <vt:lpstr>Преимущества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PyTorch</dc:title>
  <dc:creator>Алексей Мышлянов</dc:creator>
  <cp:lastModifiedBy>Алексей Мышлянов</cp:lastModifiedBy>
  <cp:revision>3</cp:revision>
  <dcterms:created xsi:type="dcterms:W3CDTF">2022-10-12T07:53:50Z</dcterms:created>
  <dcterms:modified xsi:type="dcterms:W3CDTF">2023-10-04T19:04:51Z</dcterms:modified>
</cp:coreProperties>
</file>