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swald ExtraLight"/>
      <p:regular r:id="rId16"/>
      <p:bold r:id="rId17"/>
    </p:embeddedFont>
    <p:embeddedFont>
      <p:font typeface="Bebas Neue"/>
      <p:regular r:id="rId18"/>
    </p:embeddedFont>
    <p:embeddedFont>
      <p:font typeface="Orbitron"/>
      <p:regular r:id="rId19"/>
      <p:bold r:id="rId20"/>
    </p:embeddedFont>
    <p:embeddedFont>
      <p:font typeface="Oswald"/>
      <p:regular r:id="rId21"/>
      <p:bold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1" orient="horz"/>
        <p:guide pos="73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rbitron-bold.fntdata"/><Relationship Id="rId22" Type="http://schemas.openxmlformats.org/officeDocument/2006/relationships/font" Target="fonts/Oswald-bold.fntdata"/><Relationship Id="rId21" Type="http://schemas.openxmlformats.org/officeDocument/2006/relationships/font" Target="fonts/Oswald-regular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ExtraLight-bold.fntdata"/><Relationship Id="rId16" Type="http://schemas.openxmlformats.org/officeDocument/2006/relationships/font" Target="fonts/OswaldExtraLight-regular.fntdata"/><Relationship Id="rId19" Type="http://schemas.openxmlformats.org/officeDocument/2006/relationships/font" Target="fonts/Orbitron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074c9a7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8074c9a7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Loris 1-3     Pierre 4-6    Pierre-Elie 7-8 + démo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d7ae03d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0d7ae03d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e91f73e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e91f73e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074c9a74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8074c9a74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cf4694b7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cf4694b7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8074c9a74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8074c9a74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cf4694b73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cf4694b73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074c9a74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8074c9a74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c962c916b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c962c916b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c962c916b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c962c916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713225" y="1536500"/>
            <a:ext cx="5226000" cy="13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4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6098700" y="3330525"/>
            <a:ext cx="2331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5" name="Google Shape;75;p11"/>
          <p:cNvGrpSpPr/>
          <p:nvPr/>
        </p:nvGrpSpPr>
        <p:grpSpPr>
          <a:xfrm rot="5400000">
            <a:off x="6345490" y="-889971"/>
            <a:ext cx="1764332" cy="3811124"/>
            <a:chOff x="7350442" y="2608992"/>
            <a:chExt cx="777239" cy="1673160"/>
          </a:xfrm>
        </p:grpSpPr>
        <p:sp>
          <p:nvSpPr>
            <p:cNvPr id="76" name="Google Shape;76;p11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1"/>
          <p:cNvGrpSpPr/>
          <p:nvPr/>
        </p:nvGrpSpPr>
        <p:grpSpPr>
          <a:xfrm rot="-5400000">
            <a:off x="1007843" y="2135053"/>
            <a:ext cx="1737362" cy="3752898"/>
            <a:chOff x="7350442" y="2608992"/>
            <a:chExt cx="777239" cy="1673160"/>
          </a:xfrm>
        </p:grpSpPr>
        <p:sp>
          <p:nvSpPr>
            <p:cNvPr id="85" name="Google Shape;85;p11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1"/>
          <p:cNvGrpSpPr/>
          <p:nvPr/>
        </p:nvGrpSpPr>
        <p:grpSpPr>
          <a:xfrm>
            <a:off x="752475" y="981075"/>
            <a:ext cx="1200150" cy="114300"/>
            <a:chOff x="752475" y="981075"/>
            <a:chExt cx="1200150" cy="114300"/>
          </a:xfrm>
        </p:grpSpPr>
        <p:sp>
          <p:nvSpPr>
            <p:cNvPr id="94" name="Google Shape;94;p11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2" type="title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3" type="title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4" type="title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5" type="subTitle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6" type="title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7" type="title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9" type="title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13" type="title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4" type="subTitle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5"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2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2_1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2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720925" y="539500"/>
            <a:ext cx="31914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127" name="Google Shape;127;p18"/>
          <p:cNvGrpSpPr/>
          <p:nvPr/>
        </p:nvGrpSpPr>
        <p:grpSpPr>
          <a:xfrm flipH="1" rot="-5399868">
            <a:off x="480934" y="-830736"/>
            <a:ext cx="2029371" cy="4383847"/>
            <a:chOff x="7350442" y="2608992"/>
            <a:chExt cx="777239" cy="1673160"/>
          </a:xfrm>
        </p:grpSpPr>
        <p:sp>
          <p:nvSpPr>
            <p:cNvPr id="128" name="Google Shape;128;p18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BLANK_1_1_1_2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972450" y="539500"/>
            <a:ext cx="71991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584063" y="1543600"/>
            <a:ext cx="2337300" cy="3918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1584063" y="1938600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2" type="title"/>
          </p:nvPr>
        </p:nvSpPr>
        <p:spPr>
          <a:xfrm>
            <a:off x="5704788" y="1543600"/>
            <a:ext cx="2340900" cy="3918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3" type="subTitle"/>
          </p:nvPr>
        </p:nvSpPr>
        <p:spPr>
          <a:xfrm>
            <a:off x="5704788" y="1938600"/>
            <a:ext cx="23409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4" type="title"/>
          </p:nvPr>
        </p:nvSpPr>
        <p:spPr>
          <a:xfrm>
            <a:off x="3644425" y="3290400"/>
            <a:ext cx="2337300" cy="3933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5" type="subTitle"/>
          </p:nvPr>
        </p:nvSpPr>
        <p:spPr>
          <a:xfrm>
            <a:off x="3644425" y="3682009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6"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514500" y="3055663"/>
            <a:ext cx="2421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4" name="Google Shape;24;p3"/>
          <p:cNvGrpSpPr/>
          <p:nvPr/>
        </p:nvGrpSpPr>
        <p:grpSpPr>
          <a:xfrm rot="5400000">
            <a:off x="976911" y="3061602"/>
            <a:ext cx="1683966" cy="3637785"/>
            <a:chOff x="7350442" y="2608992"/>
            <a:chExt cx="777239" cy="1673160"/>
          </a:xfrm>
        </p:grpSpPr>
        <p:sp>
          <p:nvSpPr>
            <p:cNvPr id="25" name="Google Shape;25;p3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flipH="1" rot="5400000">
            <a:off x="6568632" y="-1639800"/>
            <a:ext cx="1684044" cy="3637785"/>
            <a:chOff x="7350442" y="2608992"/>
            <a:chExt cx="777239" cy="1673160"/>
          </a:xfrm>
        </p:grpSpPr>
        <p:sp>
          <p:nvSpPr>
            <p:cNvPr id="34" name="Google Shape;34;p3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495425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1495425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2" type="title"/>
          </p:nvPr>
        </p:nvSpPr>
        <p:spPr>
          <a:xfrm>
            <a:off x="4211550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3" type="subTitle"/>
          </p:nvPr>
        </p:nvSpPr>
        <p:spPr>
          <a:xfrm>
            <a:off x="4211550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4" type="title"/>
          </p:nvPr>
        </p:nvSpPr>
        <p:spPr>
          <a:xfrm>
            <a:off x="1495425" y="3329975"/>
            <a:ext cx="1322100" cy="36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5" type="subTitle"/>
          </p:nvPr>
        </p:nvSpPr>
        <p:spPr>
          <a:xfrm>
            <a:off x="1495425" y="3733325"/>
            <a:ext cx="13221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6" type="title"/>
          </p:nvPr>
        </p:nvSpPr>
        <p:spPr>
          <a:xfrm>
            <a:off x="4211550" y="3329974"/>
            <a:ext cx="1322100" cy="36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7" type="subTitle"/>
          </p:nvPr>
        </p:nvSpPr>
        <p:spPr>
          <a:xfrm>
            <a:off x="4211550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8" type="title"/>
          </p:nvPr>
        </p:nvSpPr>
        <p:spPr>
          <a:xfrm>
            <a:off x="6927550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9" type="subTitle"/>
          </p:nvPr>
        </p:nvSpPr>
        <p:spPr>
          <a:xfrm>
            <a:off x="6927675" y="2003838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3" type="title"/>
          </p:nvPr>
        </p:nvSpPr>
        <p:spPr>
          <a:xfrm>
            <a:off x="6927675" y="3329974"/>
            <a:ext cx="1322100" cy="36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14" type="subTitle"/>
          </p:nvPr>
        </p:nvSpPr>
        <p:spPr>
          <a:xfrm>
            <a:off x="6927675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5"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hasCustomPrompt="1" type="title"/>
          </p:nvPr>
        </p:nvSpPr>
        <p:spPr>
          <a:xfrm>
            <a:off x="713225" y="730825"/>
            <a:ext cx="4165800" cy="8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713225" y="1629825"/>
            <a:ext cx="4165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hasCustomPrompt="1" idx="2" type="title"/>
          </p:nvPr>
        </p:nvSpPr>
        <p:spPr>
          <a:xfrm>
            <a:off x="4265050" y="2909950"/>
            <a:ext cx="4165800" cy="81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4" name="Google Shape;164;p22"/>
          <p:cNvSpPr txBox="1"/>
          <p:nvPr>
            <p:ph idx="3" type="subTitle"/>
          </p:nvPr>
        </p:nvSpPr>
        <p:spPr>
          <a:xfrm>
            <a:off x="4265050" y="3817475"/>
            <a:ext cx="416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65" name="Google Shape;165;p22"/>
          <p:cNvGrpSpPr/>
          <p:nvPr/>
        </p:nvGrpSpPr>
        <p:grpSpPr>
          <a:xfrm rot="5400000">
            <a:off x="6327004" y="-594849"/>
            <a:ext cx="1955378" cy="4224060"/>
            <a:chOff x="7350442" y="2608992"/>
            <a:chExt cx="777239" cy="1673160"/>
          </a:xfrm>
        </p:grpSpPr>
        <p:sp>
          <p:nvSpPr>
            <p:cNvPr id="166" name="Google Shape;166;p2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22"/>
          <p:cNvGrpSpPr/>
          <p:nvPr/>
        </p:nvGrpSpPr>
        <p:grpSpPr>
          <a:xfrm flipH="1" rot="-5400000">
            <a:off x="696504" y="1651201"/>
            <a:ext cx="1955378" cy="4224060"/>
            <a:chOff x="7350442" y="2608992"/>
            <a:chExt cx="777239" cy="1673160"/>
          </a:xfrm>
        </p:grpSpPr>
        <p:sp>
          <p:nvSpPr>
            <p:cNvPr id="175" name="Google Shape;175;p2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22"/>
          <p:cNvGrpSpPr/>
          <p:nvPr/>
        </p:nvGrpSpPr>
        <p:grpSpPr>
          <a:xfrm>
            <a:off x="4695775" y="4494275"/>
            <a:ext cx="1200150" cy="114300"/>
            <a:chOff x="752475" y="981075"/>
            <a:chExt cx="1200150" cy="114300"/>
          </a:xfrm>
        </p:grpSpPr>
        <p:sp>
          <p:nvSpPr>
            <p:cNvPr id="184" name="Google Shape;184;p22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713225" y="1164100"/>
            <a:ext cx="33921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2" type="body"/>
          </p:nvPr>
        </p:nvSpPr>
        <p:spPr>
          <a:xfrm>
            <a:off x="5029625" y="1164100"/>
            <a:ext cx="33921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ctrTitle"/>
          </p:nvPr>
        </p:nvSpPr>
        <p:spPr>
          <a:xfrm>
            <a:off x="2429950" y="950150"/>
            <a:ext cx="4284000" cy="75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2425075" y="1828300"/>
            <a:ext cx="4293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98" name="Google Shape;198;p24"/>
          <p:cNvGrpSpPr/>
          <p:nvPr/>
        </p:nvGrpSpPr>
        <p:grpSpPr>
          <a:xfrm flipH="1" rot="10800000">
            <a:off x="7172094" y="843104"/>
            <a:ext cx="2029371" cy="4383847"/>
            <a:chOff x="7350442" y="2608992"/>
            <a:chExt cx="777239" cy="1673160"/>
          </a:xfrm>
        </p:grpSpPr>
        <p:sp>
          <p:nvSpPr>
            <p:cNvPr id="199" name="Google Shape;199;p24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 flipH="1">
            <a:off x="-57431" y="4"/>
            <a:ext cx="2029371" cy="4383847"/>
            <a:chOff x="7350442" y="2608992"/>
            <a:chExt cx="777239" cy="1673160"/>
          </a:xfrm>
        </p:grpSpPr>
        <p:sp>
          <p:nvSpPr>
            <p:cNvPr id="208" name="Google Shape;208;p24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4"/>
          <p:cNvSpPr txBox="1"/>
          <p:nvPr/>
        </p:nvSpPr>
        <p:spPr>
          <a:xfrm>
            <a:off x="2478750" y="3448025"/>
            <a:ext cx="41865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1786775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3" type="subTitle"/>
          </p:nvPr>
        </p:nvSpPr>
        <p:spPr>
          <a:xfrm>
            <a:off x="178662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321350" y="1039750"/>
            <a:ext cx="3866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321350" y="1984800"/>
            <a:ext cx="38664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⏣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6" name="Google Shape;56;p7"/>
          <p:cNvGrpSpPr/>
          <p:nvPr/>
        </p:nvGrpSpPr>
        <p:grpSpPr>
          <a:xfrm flipH="1">
            <a:off x="-1145294" y="-39521"/>
            <a:ext cx="2029371" cy="4383847"/>
            <a:chOff x="7350442" y="2608992"/>
            <a:chExt cx="777239" cy="1673160"/>
          </a:xfrm>
        </p:grpSpPr>
        <p:sp>
          <p:nvSpPr>
            <p:cNvPr id="57" name="Google Shape;57;p7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260875" y="3226350"/>
            <a:ext cx="3792300" cy="10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6366850" y="0"/>
            <a:ext cx="4358174" cy="4821045"/>
          </a:xfrm>
          <a:custGeom>
            <a:rect b="b" l="l" r="r" t="t"/>
            <a:pathLst>
              <a:path extrusionOk="0" h="141245" w="127684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rotWithShape="0" algn="bl" dir="5400000" dist="19050">
              <a:schemeClr val="accent1">
                <a:alpha val="6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 rot="10800000">
            <a:off x="-1465862" y="161225"/>
            <a:ext cx="4358174" cy="4821045"/>
          </a:xfrm>
          <a:custGeom>
            <a:rect b="b" l="l" r="r" t="t"/>
            <a:pathLst>
              <a:path extrusionOk="0" h="141245" w="127684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rotWithShape="0" algn="bl" dir="5400000" dist="19050">
              <a:schemeClr val="accent1">
                <a:alpha val="6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>
            <p:ph type="title"/>
          </p:nvPr>
        </p:nvSpPr>
        <p:spPr>
          <a:xfrm>
            <a:off x="1713900" y="1253950"/>
            <a:ext cx="5872500" cy="235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RÉDUCTION DE LA CONSOMMATION :</a:t>
            </a:r>
            <a:endParaRPr b="1" sz="31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Orbitron"/>
                <a:ea typeface="Orbitron"/>
                <a:cs typeface="Orbitron"/>
                <a:sym typeface="Orbitron"/>
              </a:rPr>
              <a:t>LES PRISES ÉLECTRIQUES CONNECTÉES</a:t>
            </a:r>
            <a:endParaRPr b="1" sz="3100"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226" name="Google Shape;226;p27"/>
          <p:cNvGrpSpPr/>
          <p:nvPr/>
        </p:nvGrpSpPr>
        <p:grpSpPr>
          <a:xfrm>
            <a:off x="3971925" y="3786050"/>
            <a:ext cx="1200150" cy="114300"/>
            <a:chOff x="752475" y="981075"/>
            <a:chExt cx="1200150" cy="114300"/>
          </a:xfrm>
        </p:grpSpPr>
        <p:sp>
          <p:nvSpPr>
            <p:cNvPr id="227" name="Google Shape;227;p27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27"/>
          <p:cNvSpPr txBox="1"/>
          <p:nvPr>
            <p:ph idx="1" type="subTitle"/>
          </p:nvPr>
        </p:nvSpPr>
        <p:spPr>
          <a:xfrm>
            <a:off x="2272500" y="4092975"/>
            <a:ext cx="45990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Projet IOT - M2 MIAGE</a:t>
            </a:r>
            <a:b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Loris GUERRIN - Pierre CHEVALLIER - Pierre-Élie DARD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650" y="3608361"/>
            <a:ext cx="1200150" cy="1152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1550" y="275725"/>
            <a:ext cx="974450" cy="9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865625" y="883225"/>
            <a:ext cx="5095200" cy="24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POUR</a:t>
            </a:r>
            <a:br>
              <a:rPr lang="en"/>
            </a:br>
            <a:r>
              <a:rPr lang="en"/>
              <a:t>VOTRE ATTENTION</a:t>
            </a:r>
            <a:endParaRPr/>
          </a:p>
        </p:txBody>
      </p:sp>
      <p:sp>
        <p:nvSpPr>
          <p:cNvPr id="416" name="Google Shape;416;p36"/>
          <p:cNvSpPr txBox="1"/>
          <p:nvPr>
            <p:ph idx="1" type="subTitle"/>
          </p:nvPr>
        </p:nvSpPr>
        <p:spPr>
          <a:xfrm>
            <a:off x="4102475" y="3124700"/>
            <a:ext cx="45990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Projet IOT - M2 MIAGE</a:t>
            </a:r>
            <a:b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Loris GUERRIN - Pierre CHEVALLIER - Pierre-Élie DARD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1899688" y="2003800"/>
            <a:ext cx="1856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Contexte</a:t>
            </a:r>
            <a:endParaRPr b="1" sz="3300"/>
          </a:p>
        </p:txBody>
      </p:sp>
      <p:sp>
        <p:nvSpPr>
          <p:cNvPr id="242" name="Google Shape;242;p28"/>
          <p:cNvSpPr txBox="1"/>
          <p:nvPr>
            <p:ph idx="2" type="title"/>
          </p:nvPr>
        </p:nvSpPr>
        <p:spPr>
          <a:xfrm>
            <a:off x="818596" y="1784313"/>
            <a:ext cx="8673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3" name="Google Shape;243;p28"/>
          <p:cNvSpPr txBox="1"/>
          <p:nvPr>
            <p:ph idx="3" type="title"/>
          </p:nvPr>
        </p:nvSpPr>
        <p:spPr>
          <a:xfrm>
            <a:off x="6202887" y="2006900"/>
            <a:ext cx="1611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Solution</a:t>
            </a:r>
            <a:endParaRPr b="1" sz="3300"/>
          </a:p>
        </p:txBody>
      </p:sp>
      <p:sp>
        <p:nvSpPr>
          <p:cNvPr id="244" name="Google Shape;244;p28"/>
          <p:cNvSpPr txBox="1"/>
          <p:nvPr>
            <p:ph idx="4" type="title"/>
          </p:nvPr>
        </p:nvSpPr>
        <p:spPr>
          <a:xfrm>
            <a:off x="5077174" y="1784325"/>
            <a:ext cx="8673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5" name="Google Shape;245;p28"/>
          <p:cNvSpPr txBox="1"/>
          <p:nvPr>
            <p:ph idx="15"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SOMMAIRE</a:t>
            </a:r>
            <a:endParaRPr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246" name="Google Shape;246;p28"/>
          <p:cNvCxnSpPr/>
          <p:nvPr/>
        </p:nvCxnSpPr>
        <p:spPr>
          <a:xfrm>
            <a:off x="1734313" y="1755613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14300" rotWithShape="0" algn="bl" dir="2640000" dist="19050">
              <a:schemeClr val="accent1">
                <a:alpha val="76000"/>
              </a:schemeClr>
            </a:outerShdw>
          </a:effectLst>
        </p:spPr>
      </p:cxnSp>
      <p:cxnSp>
        <p:nvCxnSpPr>
          <p:cNvPr id="247" name="Google Shape;247;p28"/>
          <p:cNvCxnSpPr/>
          <p:nvPr/>
        </p:nvCxnSpPr>
        <p:spPr>
          <a:xfrm>
            <a:off x="5992938" y="1757762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2640000" dist="19050">
              <a:schemeClr val="accent1">
                <a:alpha val="68000"/>
              </a:schemeClr>
            </a:outerShdw>
          </a:effectLst>
        </p:spPr>
      </p:cxnSp>
      <p:cxnSp>
        <p:nvCxnSpPr>
          <p:cNvPr id="248" name="Google Shape;248;p28"/>
          <p:cNvCxnSpPr/>
          <p:nvPr/>
        </p:nvCxnSpPr>
        <p:spPr>
          <a:xfrm>
            <a:off x="1734313" y="1757750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2640000" dist="19050">
              <a:schemeClr val="accent1">
                <a:alpha val="68000"/>
              </a:schemeClr>
            </a:outerShdw>
          </a:effectLst>
        </p:spPr>
      </p:cxnSp>
      <p:grpSp>
        <p:nvGrpSpPr>
          <p:cNvPr id="249" name="Google Shape;249;p28"/>
          <p:cNvGrpSpPr/>
          <p:nvPr/>
        </p:nvGrpSpPr>
        <p:grpSpPr>
          <a:xfrm flipH="1" rot="-5400000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50" name="Google Shape;250;p28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28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59" name="Google Shape;259;p28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28"/>
          <p:cNvSpPr txBox="1"/>
          <p:nvPr>
            <p:ph type="title"/>
          </p:nvPr>
        </p:nvSpPr>
        <p:spPr>
          <a:xfrm>
            <a:off x="2033450" y="2768600"/>
            <a:ext cx="2326800" cy="9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</a:t>
            </a:r>
            <a:r>
              <a:rPr lang="en" sz="2300"/>
              <a:t>Problème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</a:t>
            </a:r>
            <a:r>
              <a:rPr lang="en" sz="2300"/>
              <a:t>Matériel</a:t>
            </a:r>
            <a:r>
              <a:rPr lang="en" sz="2300"/>
              <a:t> concerné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Public visé</a:t>
            </a:r>
            <a:endParaRPr sz="2300"/>
          </a:p>
        </p:txBody>
      </p:sp>
      <p:sp>
        <p:nvSpPr>
          <p:cNvPr id="268" name="Google Shape;268;p28"/>
          <p:cNvSpPr txBox="1"/>
          <p:nvPr>
            <p:ph type="title"/>
          </p:nvPr>
        </p:nvSpPr>
        <p:spPr>
          <a:xfrm>
            <a:off x="6247313" y="2553500"/>
            <a:ext cx="20781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Travail réalisé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Améliorations</a:t>
            </a:r>
            <a:br>
              <a:rPr lang="en" sz="2300"/>
            </a:br>
            <a:r>
              <a:rPr lang="en" sz="2300"/>
              <a:t>- Démonstration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/>
          <p:nvPr/>
        </p:nvSpPr>
        <p:spPr>
          <a:xfrm>
            <a:off x="5957850" y="1347475"/>
            <a:ext cx="1816800" cy="181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 txBox="1"/>
          <p:nvPr>
            <p:ph idx="4294967295" type="title"/>
          </p:nvPr>
        </p:nvSpPr>
        <p:spPr>
          <a:xfrm>
            <a:off x="266950" y="378475"/>
            <a:ext cx="77193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PROBLÈME</a:t>
            </a:r>
            <a:endParaRPr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538588" y="3076150"/>
            <a:ext cx="35424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Les appareils en veille représentent</a:t>
            </a:r>
            <a:endParaRPr sz="16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10% de la consommation électrique française</a:t>
            </a:r>
            <a:endParaRPr sz="16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5209250" y="3228550"/>
            <a:ext cx="3314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Consommation électrique française </a:t>
            </a:r>
            <a:endParaRPr sz="16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460 TWH en 2020</a:t>
            </a:r>
            <a:endParaRPr sz="16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1577350" y="1378400"/>
            <a:ext cx="1533600" cy="1602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487" y="1378412"/>
            <a:ext cx="1602575" cy="16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850" y="1347463"/>
            <a:ext cx="1816875" cy="18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9"/>
          <p:cNvSpPr txBox="1"/>
          <p:nvPr/>
        </p:nvSpPr>
        <p:spPr>
          <a:xfrm>
            <a:off x="4471925" y="4746075"/>
            <a:ext cx="5243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Selon ADEME (Agence de l’environnement et de </a:t>
            </a:r>
            <a:r>
              <a:rPr lang="en" sz="1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maîtrise</a:t>
            </a:r>
            <a:r>
              <a:rPr lang="en" sz="1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de </a:t>
            </a:r>
            <a:r>
              <a:rPr lang="en" sz="1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l'énergie)</a:t>
            </a:r>
            <a:endParaRPr sz="13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248500" y="5395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MATÉRIEL CONCERNÉ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86" name="Google Shape;286;p30"/>
          <p:cNvSpPr txBox="1"/>
          <p:nvPr>
            <p:ph idx="1" type="body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</a:t>
            </a:r>
            <a:r>
              <a:rPr lang="en" sz="1800"/>
              <a:t>Ordinateurs bureautiques (unité centrale et </a:t>
            </a:r>
            <a:r>
              <a:rPr lang="en" sz="1800"/>
              <a:t>périphériques)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Parabole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Sèche linge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Four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Box Internet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Télévision</a:t>
            </a:r>
            <a:endParaRPr sz="1800"/>
          </a:p>
        </p:txBody>
      </p:sp>
      <p:pic>
        <p:nvPicPr>
          <p:cNvPr id="287" name="Google Shape;2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025" y="1929663"/>
            <a:ext cx="1655175" cy="15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175" y="2833950"/>
            <a:ext cx="1774750" cy="17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idx="4294967295" type="title"/>
          </p:nvPr>
        </p:nvSpPr>
        <p:spPr>
          <a:xfrm>
            <a:off x="266950" y="378475"/>
            <a:ext cx="77193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PUBLIC VISÉ</a:t>
            </a:r>
            <a:endParaRPr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124375" y="1236175"/>
            <a:ext cx="82083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-"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Sensibilisés à l’écologie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-"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Volonté d’économie d’énergie et d’argent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-"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Particuliers et </a:t>
            </a: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professionnels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-"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Grand public et entreprises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95" name="Google Shape;295;p31"/>
          <p:cNvPicPr preferRelativeResize="0"/>
          <p:nvPr/>
        </p:nvPicPr>
        <p:blipFill rotWithShape="1">
          <a:blip r:embed="rId3">
            <a:alphaModFix/>
          </a:blip>
          <a:srcRect b="9321" l="0" r="0" t="0"/>
          <a:stretch/>
        </p:blipFill>
        <p:spPr>
          <a:xfrm>
            <a:off x="5806850" y="1837600"/>
            <a:ext cx="2286000" cy="223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/>
          <p:nvPr/>
        </p:nvSpPr>
        <p:spPr>
          <a:xfrm>
            <a:off x="3269100" y="2666125"/>
            <a:ext cx="1945500" cy="1918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6184225" y="2666124"/>
            <a:ext cx="1945500" cy="1918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 txBox="1"/>
          <p:nvPr>
            <p:ph idx="4294967295" type="title"/>
          </p:nvPr>
        </p:nvSpPr>
        <p:spPr>
          <a:xfrm>
            <a:off x="266950" y="378475"/>
            <a:ext cx="77193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SOLUTION</a:t>
            </a:r>
            <a:endParaRPr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390875" y="1101550"/>
            <a:ext cx="84303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Les objectifs de notre prise électrique connectée sont :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Couper la prise dès qu’il y a un pic d’utilisation d’énergie ou qu’on estime que les objets sont en veille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Montrer la puissance économisée avec l’utilisation de l’objet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4" name="Google Shape;3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590" y="2811857"/>
            <a:ext cx="1662857" cy="167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5536" y="2788213"/>
            <a:ext cx="1662879" cy="167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idx="4294967295" type="title"/>
          </p:nvPr>
        </p:nvSpPr>
        <p:spPr>
          <a:xfrm>
            <a:off x="266950" y="378475"/>
            <a:ext cx="77193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TRAVAIL RÉALISÉ</a:t>
            </a:r>
            <a:endParaRPr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703650" y="3245900"/>
            <a:ext cx="196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Carte NUCLEO-WB55</a:t>
            </a:r>
            <a:endParaRPr sz="16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3741000" y="3261350"/>
            <a:ext cx="166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Connexion BLE</a:t>
            </a:r>
            <a:endParaRPr sz="16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6481650" y="3261350"/>
            <a:ext cx="196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ThingsBoard</a:t>
            </a:r>
            <a:endParaRPr sz="16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14" name="Google Shape;314;p33"/>
          <p:cNvPicPr preferRelativeResize="0"/>
          <p:nvPr/>
        </p:nvPicPr>
        <p:blipFill rotWithShape="1">
          <a:blip r:embed="rId3">
            <a:alphaModFix/>
          </a:blip>
          <a:srcRect b="0" l="22801" r="21612" t="0"/>
          <a:stretch/>
        </p:blipFill>
        <p:spPr>
          <a:xfrm>
            <a:off x="703650" y="1259275"/>
            <a:ext cx="1968000" cy="198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315" name="Google Shape;315;p33"/>
          <p:cNvPicPr preferRelativeResize="0"/>
          <p:nvPr/>
        </p:nvPicPr>
        <p:blipFill rotWithShape="1">
          <a:blip r:embed="rId4">
            <a:alphaModFix/>
          </a:blip>
          <a:srcRect b="0" l="32315" r="28223" t="0"/>
          <a:stretch/>
        </p:blipFill>
        <p:spPr>
          <a:xfrm>
            <a:off x="3688350" y="1259275"/>
            <a:ext cx="1767300" cy="198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316" name="Google Shape;31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2350" y="1259275"/>
            <a:ext cx="1986600" cy="198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idx="4294967295" type="title"/>
          </p:nvPr>
        </p:nvSpPr>
        <p:spPr>
          <a:xfrm>
            <a:off x="266950" y="378475"/>
            <a:ext cx="77193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AMÉLIORATIONS</a:t>
            </a:r>
            <a:endParaRPr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1603450" y="3478450"/>
            <a:ext cx="181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Détecteur</a:t>
            </a:r>
            <a:r>
              <a:rPr lang="en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de présence</a:t>
            </a:r>
            <a:endParaRPr sz="16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5611600" y="3478450"/>
            <a:ext cx="21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Programmer des coupures </a:t>
            </a:r>
            <a:endParaRPr sz="16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24" name="Google Shape;324;p34"/>
          <p:cNvPicPr preferRelativeResize="0"/>
          <p:nvPr/>
        </p:nvPicPr>
        <p:blipFill rotWithShape="1">
          <a:blip r:embed="rId3">
            <a:alphaModFix/>
          </a:blip>
          <a:srcRect b="4684" l="4724" r="5120" t="4874"/>
          <a:stretch/>
        </p:blipFill>
        <p:spPr>
          <a:xfrm>
            <a:off x="1500400" y="1273675"/>
            <a:ext cx="2023200" cy="2029500"/>
          </a:xfrm>
          <a:prstGeom prst="roundRect">
            <a:avLst>
              <a:gd fmla="val 9638" name="adj"/>
            </a:avLst>
          </a:prstGeom>
          <a:noFill/>
          <a:ln>
            <a:noFill/>
          </a:ln>
        </p:spPr>
      </p:pic>
      <p:sp>
        <p:nvSpPr>
          <p:cNvPr id="325" name="Google Shape;325;p34"/>
          <p:cNvSpPr/>
          <p:nvPr/>
        </p:nvSpPr>
        <p:spPr>
          <a:xfrm>
            <a:off x="5837500" y="1419225"/>
            <a:ext cx="1661100" cy="1688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600" y="13110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453025" y="1573850"/>
            <a:ext cx="3517800" cy="64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DÉMONSTRATION</a:t>
            </a:r>
            <a:endParaRPr sz="3800"/>
          </a:p>
        </p:txBody>
      </p:sp>
      <p:grpSp>
        <p:nvGrpSpPr>
          <p:cNvPr id="332" name="Google Shape;332;p35"/>
          <p:cNvGrpSpPr/>
          <p:nvPr/>
        </p:nvGrpSpPr>
        <p:grpSpPr>
          <a:xfrm>
            <a:off x="6050223" y="2684038"/>
            <a:ext cx="327802" cy="368034"/>
            <a:chOff x="1555198" y="2133238"/>
            <a:chExt cx="327802" cy="368034"/>
          </a:xfrm>
        </p:grpSpPr>
        <p:sp>
          <p:nvSpPr>
            <p:cNvPr id="333" name="Google Shape;333;p35"/>
            <p:cNvSpPr/>
            <p:nvPr/>
          </p:nvSpPr>
          <p:spPr>
            <a:xfrm>
              <a:off x="1556463" y="2356330"/>
              <a:ext cx="325268" cy="144942"/>
            </a:xfrm>
            <a:custGeom>
              <a:rect b="b" l="l" r="r" t="t"/>
              <a:pathLst>
                <a:path extrusionOk="0" h="4125" w="9257">
                  <a:moveTo>
                    <a:pt x="1236" y="1"/>
                  </a:moveTo>
                  <a:lnTo>
                    <a:pt x="1236" y="1"/>
                  </a:lnTo>
                  <a:cubicBezTo>
                    <a:pt x="507" y="340"/>
                    <a:pt x="0" y="1079"/>
                    <a:pt x="0" y="1934"/>
                  </a:cubicBezTo>
                  <a:lnTo>
                    <a:pt x="0" y="4124"/>
                  </a:lnTo>
                  <a:lnTo>
                    <a:pt x="9256" y="4124"/>
                  </a:lnTo>
                  <a:lnTo>
                    <a:pt x="9256" y="1934"/>
                  </a:lnTo>
                  <a:cubicBezTo>
                    <a:pt x="9256" y="1079"/>
                    <a:pt x="8749" y="340"/>
                    <a:pt x="8019" y="1"/>
                  </a:cubicBezTo>
                  <a:lnTo>
                    <a:pt x="8019" y="1"/>
                  </a:lnTo>
                  <a:cubicBezTo>
                    <a:pt x="8083" y="1937"/>
                    <a:pt x="6523" y="3507"/>
                    <a:pt x="4628" y="3507"/>
                  </a:cubicBezTo>
                  <a:cubicBezTo>
                    <a:pt x="2729" y="3507"/>
                    <a:pt x="1174" y="1932"/>
                    <a:pt x="1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621469" y="2262757"/>
              <a:ext cx="195189" cy="195154"/>
            </a:xfrm>
            <a:custGeom>
              <a:rect b="b" l="l" r="r" t="t"/>
              <a:pathLst>
                <a:path extrusionOk="0" h="5554" w="5555">
                  <a:moveTo>
                    <a:pt x="2777" y="622"/>
                  </a:moveTo>
                  <a:cubicBezTo>
                    <a:pt x="3863" y="622"/>
                    <a:pt x="4765" y="1428"/>
                    <a:pt x="4915" y="2473"/>
                  </a:cubicBezTo>
                  <a:lnTo>
                    <a:pt x="3650" y="2473"/>
                  </a:lnTo>
                  <a:cubicBezTo>
                    <a:pt x="3522" y="2113"/>
                    <a:pt x="3180" y="1856"/>
                    <a:pt x="2777" y="1856"/>
                  </a:cubicBezTo>
                  <a:cubicBezTo>
                    <a:pt x="2375" y="1856"/>
                    <a:pt x="2032" y="2113"/>
                    <a:pt x="1905" y="2473"/>
                  </a:cubicBezTo>
                  <a:lnTo>
                    <a:pt x="640" y="2473"/>
                  </a:lnTo>
                  <a:cubicBezTo>
                    <a:pt x="790" y="1428"/>
                    <a:pt x="1691" y="622"/>
                    <a:pt x="2777" y="622"/>
                  </a:cubicBezTo>
                  <a:close/>
                  <a:moveTo>
                    <a:pt x="1899" y="3074"/>
                  </a:moveTo>
                  <a:cubicBezTo>
                    <a:pt x="1993" y="3336"/>
                    <a:pt x="2201" y="3544"/>
                    <a:pt x="2465" y="3638"/>
                  </a:cubicBezTo>
                  <a:lnTo>
                    <a:pt x="2465" y="4903"/>
                  </a:lnTo>
                  <a:cubicBezTo>
                    <a:pt x="1520" y="4766"/>
                    <a:pt x="771" y="4018"/>
                    <a:pt x="635" y="3074"/>
                  </a:cubicBezTo>
                  <a:close/>
                  <a:moveTo>
                    <a:pt x="4921" y="3074"/>
                  </a:moveTo>
                  <a:cubicBezTo>
                    <a:pt x="4785" y="4018"/>
                    <a:pt x="4037" y="4766"/>
                    <a:pt x="3092" y="4903"/>
                  </a:cubicBezTo>
                  <a:lnTo>
                    <a:pt x="3092" y="3638"/>
                  </a:lnTo>
                  <a:cubicBezTo>
                    <a:pt x="3354" y="3544"/>
                    <a:pt x="3562" y="3336"/>
                    <a:pt x="3656" y="3074"/>
                  </a:cubicBezTo>
                  <a:close/>
                  <a:moveTo>
                    <a:pt x="2778" y="0"/>
                  </a:moveTo>
                  <a:cubicBezTo>
                    <a:pt x="1247" y="0"/>
                    <a:pt x="0" y="1245"/>
                    <a:pt x="0" y="2777"/>
                  </a:cubicBezTo>
                  <a:cubicBezTo>
                    <a:pt x="0" y="4307"/>
                    <a:pt x="1247" y="5553"/>
                    <a:pt x="2778" y="5553"/>
                  </a:cubicBezTo>
                  <a:cubicBezTo>
                    <a:pt x="4309" y="5553"/>
                    <a:pt x="5555" y="4307"/>
                    <a:pt x="5555" y="2777"/>
                  </a:cubicBezTo>
                  <a:cubicBezTo>
                    <a:pt x="5555" y="1245"/>
                    <a:pt x="4309" y="0"/>
                    <a:pt x="2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668343" y="2133238"/>
              <a:ext cx="101512" cy="97436"/>
            </a:xfrm>
            <a:custGeom>
              <a:rect b="b" l="l" r="r" t="t"/>
              <a:pathLst>
                <a:path extrusionOk="0" h="2773" w="2889">
                  <a:moveTo>
                    <a:pt x="1444" y="1"/>
                  </a:moveTo>
                  <a:lnTo>
                    <a:pt x="0" y="1066"/>
                  </a:lnTo>
                  <a:lnTo>
                    <a:pt x="377" y="1559"/>
                  </a:lnTo>
                  <a:lnTo>
                    <a:pt x="1131" y="1005"/>
                  </a:lnTo>
                  <a:lnTo>
                    <a:pt x="1131" y="2773"/>
                  </a:lnTo>
                  <a:lnTo>
                    <a:pt x="1758" y="2773"/>
                  </a:lnTo>
                  <a:lnTo>
                    <a:pt x="1758" y="1005"/>
                  </a:lnTo>
                  <a:lnTo>
                    <a:pt x="2511" y="1559"/>
                  </a:lnTo>
                  <a:lnTo>
                    <a:pt x="2888" y="106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783807" y="2168903"/>
              <a:ext cx="99193" cy="101512"/>
            </a:xfrm>
            <a:custGeom>
              <a:rect b="b" l="l" r="r" t="t"/>
              <a:pathLst>
                <a:path extrusionOk="0" h="2889" w="2823">
                  <a:moveTo>
                    <a:pt x="1738" y="0"/>
                  </a:moveTo>
                  <a:lnTo>
                    <a:pt x="1235" y="376"/>
                  </a:lnTo>
                  <a:lnTo>
                    <a:pt x="1802" y="1130"/>
                  </a:lnTo>
                  <a:lnTo>
                    <a:pt x="1" y="1130"/>
                  </a:lnTo>
                  <a:lnTo>
                    <a:pt x="1" y="1758"/>
                  </a:lnTo>
                  <a:lnTo>
                    <a:pt x="1802" y="1758"/>
                  </a:lnTo>
                  <a:lnTo>
                    <a:pt x="1235" y="2512"/>
                  </a:lnTo>
                  <a:lnTo>
                    <a:pt x="1738" y="2888"/>
                  </a:lnTo>
                  <a:lnTo>
                    <a:pt x="2822" y="1444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1555198" y="2168903"/>
              <a:ext cx="99123" cy="101547"/>
            </a:xfrm>
            <a:custGeom>
              <a:rect b="b" l="l" r="r" t="t"/>
              <a:pathLst>
                <a:path extrusionOk="0" h="2890" w="2821">
                  <a:moveTo>
                    <a:pt x="1083" y="0"/>
                  </a:moveTo>
                  <a:lnTo>
                    <a:pt x="1" y="1444"/>
                  </a:lnTo>
                  <a:lnTo>
                    <a:pt x="1083" y="2890"/>
                  </a:lnTo>
                  <a:lnTo>
                    <a:pt x="1586" y="2512"/>
                  </a:lnTo>
                  <a:lnTo>
                    <a:pt x="1021" y="1758"/>
                  </a:lnTo>
                  <a:lnTo>
                    <a:pt x="2820" y="1758"/>
                  </a:lnTo>
                  <a:lnTo>
                    <a:pt x="2820" y="1130"/>
                  </a:lnTo>
                  <a:lnTo>
                    <a:pt x="1021" y="1130"/>
                  </a:lnTo>
                  <a:lnTo>
                    <a:pt x="1586" y="376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35"/>
          <p:cNvGrpSpPr/>
          <p:nvPr/>
        </p:nvGrpSpPr>
        <p:grpSpPr>
          <a:xfrm>
            <a:off x="7355681" y="2728262"/>
            <a:ext cx="368421" cy="368423"/>
            <a:chOff x="2349706" y="2133062"/>
            <a:chExt cx="368421" cy="368423"/>
          </a:xfrm>
        </p:grpSpPr>
        <p:sp>
          <p:nvSpPr>
            <p:cNvPr id="339" name="Google Shape;339;p35"/>
            <p:cNvSpPr/>
            <p:nvPr/>
          </p:nvSpPr>
          <p:spPr>
            <a:xfrm>
              <a:off x="2587627" y="2468842"/>
              <a:ext cx="130501" cy="32643"/>
            </a:xfrm>
            <a:custGeom>
              <a:rect b="b" l="l" r="r" t="t"/>
              <a:pathLst>
                <a:path extrusionOk="0" h="929" w="3714">
                  <a:moveTo>
                    <a:pt x="0" y="0"/>
                  </a:moveTo>
                  <a:lnTo>
                    <a:pt x="0" y="928"/>
                  </a:lnTo>
                  <a:lnTo>
                    <a:pt x="3714" y="928"/>
                  </a:lnTo>
                  <a:lnTo>
                    <a:pt x="3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620235" y="2370947"/>
              <a:ext cx="65285" cy="75862"/>
            </a:xfrm>
            <a:custGeom>
              <a:rect b="b" l="l" r="r" t="t"/>
              <a:pathLst>
                <a:path extrusionOk="0" h="2159" w="1858">
                  <a:moveTo>
                    <a:pt x="311" y="1"/>
                  </a:moveTo>
                  <a:lnTo>
                    <a:pt x="0" y="310"/>
                  </a:lnTo>
                  <a:lnTo>
                    <a:pt x="0" y="2159"/>
                  </a:lnTo>
                  <a:lnTo>
                    <a:pt x="1858" y="2159"/>
                  </a:lnTo>
                  <a:lnTo>
                    <a:pt x="1858" y="310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458143" y="2393049"/>
              <a:ext cx="86333" cy="108434"/>
            </a:xfrm>
            <a:custGeom>
              <a:rect b="b" l="l" r="r" t="t"/>
              <a:pathLst>
                <a:path extrusionOk="0" h="3086" w="2457">
                  <a:moveTo>
                    <a:pt x="0" y="1"/>
                  </a:moveTo>
                  <a:lnTo>
                    <a:pt x="0" y="3085"/>
                  </a:lnTo>
                  <a:lnTo>
                    <a:pt x="2457" y="3085"/>
                  </a:lnTo>
                  <a:lnTo>
                    <a:pt x="2457" y="1"/>
                  </a:lnTo>
                  <a:lnTo>
                    <a:pt x="1556" y="1"/>
                  </a:lnTo>
                  <a:lnTo>
                    <a:pt x="1556" y="1229"/>
                  </a:lnTo>
                  <a:lnTo>
                    <a:pt x="928" y="1229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349706" y="2393049"/>
              <a:ext cx="86368" cy="108434"/>
            </a:xfrm>
            <a:custGeom>
              <a:rect b="b" l="l" r="r" t="t"/>
              <a:pathLst>
                <a:path extrusionOk="0" h="3086" w="2458">
                  <a:moveTo>
                    <a:pt x="0" y="1"/>
                  </a:moveTo>
                  <a:lnTo>
                    <a:pt x="0" y="3085"/>
                  </a:lnTo>
                  <a:lnTo>
                    <a:pt x="2457" y="3085"/>
                  </a:lnTo>
                  <a:lnTo>
                    <a:pt x="2457" y="1"/>
                  </a:lnTo>
                  <a:lnTo>
                    <a:pt x="1557" y="1"/>
                  </a:lnTo>
                  <a:lnTo>
                    <a:pt x="1557" y="1229"/>
                  </a:lnTo>
                  <a:lnTo>
                    <a:pt x="928" y="1229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631760" y="2291957"/>
              <a:ext cx="43219" cy="57942"/>
            </a:xfrm>
            <a:custGeom>
              <a:rect b="b" l="l" r="r" t="t"/>
              <a:pathLst>
                <a:path extrusionOk="0" h="1649" w="1230">
                  <a:moveTo>
                    <a:pt x="1" y="0"/>
                  </a:moveTo>
                  <a:lnTo>
                    <a:pt x="1" y="1648"/>
                  </a:lnTo>
                  <a:lnTo>
                    <a:pt x="1229" y="1648"/>
                  </a:lnTo>
                  <a:lnTo>
                    <a:pt x="1229" y="0"/>
                  </a:lnTo>
                  <a:cubicBezTo>
                    <a:pt x="1034" y="70"/>
                    <a:pt x="826" y="107"/>
                    <a:pt x="615" y="107"/>
                  </a:cubicBezTo>
                  <a:cubicBezTo>
                    <a:pt x="410" y="107"/>
                    <a:pt x="202" y="7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609764" y="2187245"/>
              <a:ext cx="86684" cy="86719"/>
            </a:xfrm>
            <a:custGeom>
              <a:rect b="b" l="l" r="r" t="t"/>
              <a:pathLst>
                <a:path extrusionOk="0" h="2468" w="2467">
                  <a:moveTo>
                    <a:pt x="1234" y="0"/>
                  </a:moveTo>
                  <a:cubicBezTo>
                    <a:pt x="553" y="0"/>
                    <a:pt x="1" y="552"/>
                    <a:pt x="1" y="1233"/>
                  </a:cubicBezTo>
                  <a:cubicBezTo>
                    <a:pt x="1" y="1914"/>
                    <a:pt x="553" y="2467"/>
                    <a:pt x="1234" y="2467"/>
                  </a:cubicBezTo>
                  <a:cubicBezTo>
                    <a:pt x="1915" y="2467"/>
                    <a:pt x="2467" y="1914"/>
                    <a:pt x="2467" y="1233"/>
                  </a:cubicBezTo>
                  <a:cubicBezTo>
                    <a:pt x="2467" y="552"/>
                    <a:pt x="1915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410144" y="2203163"/>
              <a:ext cx="98982" cy="120592"/>
            </a:xfrm>
            <a:custGeom>
              <a:rect b="b" l="l" r="r" t="t"/>
              <a:pathLst>
                <a:path extrusionOk="0" h="3432" w="2817">
                  <a:moveTo>
                    <a:pt x="1674" y="1"/>
                  </a:moveTo>
                  <a:cubicBezTo>
                    <a:pt x="1558" y="273"/>
                    <a:pt x="1366" y="720"/>
                    <a:pt x="1238" y="1018"/>
                  </a:cubicBezTo>
                  <a:lnTo>
                    <a:pt x="1" y="1910"/>
                  </a:lnTo>
                  <a:lnTo>
                    <a:pt x="410" y="2936"/>
                  </a:lnTo>
                  <a:lnTo>
                    <a:pt x="984" y="2709"/>
                  </a:lnTo>
                  <a:lnTo>
                    <a:pt x="752" y="2129"/>
                  </a:lnTo>
                  <a:lnTo>
                    <a:pt x="1380" y="1677"/>
                  </a:lnTo>
                  <a:lnTo>
                    <a:pt x="1808" y="1861"/>
                  </a:lnTo>
                  <a:lnTo>
                    <a:pt x="1910" y="2627"/>
                  </a:lnTo>
                  <a:lnTo>
                    <a:pt x="1332" y="2857"/>
                  </a:lnTo>
                  <a:lnTo>
                    <a:pt x="1559" y="3432"/>
                  </a:lnTo>
                  <a:lnTo>
                    <a:pt x="2587" y="3023"/>
                  </a:lnTo>
                  <a:lnTo>
                    <a:pt x="2379" y="1486"/>
                  </a:lnTo>
                  <a:lnTo>
                    <a:pt x="2816" y="471"/>
                  </a:lnTo>
                  <a:lnTo>
                    <a:pt x="2816" y="471"/>
                  </a:lnTo>
                  <a:cubicBezTo>
                    <a:pt x="2804" y="471"/>
                    <a:pt x="2792" y="471"/>
                    <a:pt x="2780" y="471"/>
                  </a:cubicBezTo>
                  <a:cubicBezTo>
                    <a:pt x="2351" y="471"/>
                    <a:pt x="1955" y="29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470933" y="2133062"/>
              <a:ext cx="73929" cy="65040"/>
            </a:xfrm>
            <a:custGeom>
              <a:rect b="b" l="l" r="r" t="t"/>
              <a:pathLst>
                <a:path extrusionOk="0" h="1851" w="2104">
                  <a:moveTo>
                    <a:pt x="1052" y="0"/>
                  </a:moveTo>
                  <a:cubicBezTo>
                    <a:pt x="694" y="0"/>
                    <a:pt x="353" y="210"/>
                    <a:pt x="203" y="561"/>
                  </a:cubicBezTo>
                  <a:cubicBezTo>
                    <a:pt x="1" y="1029"/>
                    <a:pt x="218" y="1573"/>
                    <a:pt x="686" y="1776"/>
                  </a:cubicBezTo>
                  <a:cubicBezTo>
                    <a:pt x="805" y="1826"/>
                    <a:pt x="929" y="1850"/>
                    <a:pt x="1050" y="1850"/>
                  </a:cubicBezTo>
                  <a:cubicBezTo>
                    <a:pt x="1409" y="1850"/>
                    <a:pt x="1751" y="1641"/>
                    <a:pt x="1901" y="1291"/>
                  </a:cubicBezTo>
                  <a:cubicBezTo>
                    <a:pt x="2103" y="821"/>
                    <a:pt x="1886" y="278"/>
                    <a:pt x="1418" y="76"/>
                  </a:cubicBezTo>
                  <a:cubicBezTo>
                    <a:pt x="1298" y="24"/>
                    <a:pt x="1174" y="0"/>
                    <a:pt x="1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543845" y="2166760"/>
              <a:ext cx="62193" cy="58609"/>
            </a:xfrm>
            <a:custGeom>
              <a:rect b="b" l="l" r="r" t="t"/>
              <a:pathLst>
                <a:path extrusionOk="0" h="1668" w="1770">
                  <a:moveTo>
                    <a:pt x="519" y="0"/>
                  </a:moveTo>
                  <a:cubicBezTo>
                    <a:pt x="510" y="418"/>
                    <a:pt x="327" y="828"/>
                    <a:pt x="0" y="1120"/>
                  </a:cubicBezTo>
                  <a:lnTo>
                    <a:pt x="1266" y="1667"/>
                  </a:lnTo>
                  <a:cubicBezTo>
                    <a:pt x="1300" y="1233"/>
                    <a:pt x="1486" y="840"/>
                    <a:pt x="1770" y="541"/>
                  </a:cubicBezTo>
                  <a:cubicBezTo>
                    <a:pt x="1477" y="415"/>
                    <a:pt x="793" y="118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35"/>
          <p:cNvGrpSpPr/>
          <p:nvPr/>
        </p:nvGrpSpPr>
        <p:grpSpPr>
          <a:xfrm>
            <a:off x="4389096" y="3534594"/>
            <a:ext cx="368174" cy="359039"/>
            <a:chOff x="720246" y="2726194"/>
            <a:chExt cx="368174" cy="359039"/>
          </a:xfrm>
        </p:grpSpPr>
        <p:sp>
          <p:nvSpPr>
            <p:cNvPr id="349" name="Google Shape;349;p35"/>
            <p:cNvSpPr/>
            <p:nvPr/>
          </p:nvSpPr>
          <p:spPr>
            <a:xfrm>
              <a:off x="914771" y="2976096"/>
              <a:ext cx="88757" cy="109137"/>
            </a:xfrm>
            <a:custGeom>
              <a:rect b="b" l="l" r="r" t="t"/>
              <a:pathLst>
                <a:path extrusionOk="0" h="3106" w="2526">
                  <a:moveTo>
                    <a:pt x="0" y="0"/>
                  </a:moveTo>
                  <a:lnTo>
                    <a:pt x="0" y="3105"/>
                  </a:lnTo>
                  <a:lnTo>
                    <a:pt x="2525" y="1130"/>
                  </a:lnTo>
                  <a:lnTo>
                    <a:pt x="1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914771" y="2921421"/>
              <a:ext cx="167817" cy="80781"/>
            </a:xfrm>
            <a:custGeom>
              <a:rect b="b" l="l" r="r" t="t"/>
              <a:pathLst>
                <a:path extrusionOk="0" h="2299" w="4776">
                  <a:moveTo>
                    <a:pt x="0" y="1"/>
                  </a:moveTo>
                  <a:lnTo>
                    <a:pt x="0" y="928"/>
                  </a:lnTo>
                  <a:lnTo>
                    <a:pt x="1678" y="928"/>
                  </a:lnTo>
                  <a:lnTo>
                    <a:pt x="3024" y="2298"/>
                  </a:lnTo>
                  <a:lnTo>
                    <a:pt x="4775" y="928"/>
                  </a:lnTo>
                  <a:lnTo>
                    <a:pt x="2658" y="928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914771" y="2726651"/>
              <a:ext cx="173650" cy="97858"/>
            </a:xfrm>
            <a:custGeom>
              <a:rect b="b" l="l" r="r" t="t"/>
              <a:pathLst>
                <a:path extrusionOk="0" h="2785" w="4942">
                  <a:moveTo>
                    <a:pt x="247" y="1"/>
                  </a:moveTo>
                  <a:lnTo>
                    <a:pt x="0" y="465"/>
                  </a:lnTo>
                  <a:lnTo>
                    <a:pt x="0" y="1857"/>
                  </a:lnTo>
                  <a:lnTo>
                    <a:pt x="2604" y="1857"/>
                  </a:lnTo>
                  <a:lnTo>
                    <a:pt x="3532" y="2785"/>
                  </a:lnTo>
                  <a:lnTo>
                    <a:pt x="4942" y="2785"/>
                  </a:lnTo>
                  <a:lnTo>
                    <a:pt x="4942" y="2361"/>
                  </a:lnTo>
                  <a:lnTo>
                    <a:pt x="2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720246" y="2726194"/>
              <a:ext cx="173439" cy="167500"/>
            </a:xfrm>
            <a:custGeom>
              <a:rect b="b" l="l" r="r" t="t"/>
              <a:pathLst>
                <a:path extrusionOk="0" h="4767" w="4936">
                  <a:moveTo>
                    <a:pt x="2931" y="1"/>
                  </a:moveTo>
                  <a:cubicBezTo>
                    <a:pt x="1316" y="1"/>
                    <a:pt x="1" y="1315"/>
                    <a:pt x="1" y="2930"/>
                  </a:cubicBezTo>
                  <a:cubicBezTo>
                    <a:pt x="1" y="3320"/>
                    <a:pt x="68" y="3732"/>
                    <a:pt x="197" y="4163"/>
                  </a:cubicBezTo>
                  <a:lnTo>
                    <a:pt x="1673" y="4163"/>
                  </a:lnTo>
                  <a:lnTo>
                    <a:pt x="2498" y="2719"/>
                  </a:lnTo>
                  <a:lnTo>
                    <a:pt x="3442" y="4767"/>
                  </a:lnTo>
                  <a:lnTo>
                    <a:pt x="3845" y="4163"/>
                  </a:lnTo>
                  <a:lnTo>
                    <a:pt x="4935" y="4163"/>
                  </a:lnTo>
                  <a:lnTo>
                    <a:pt x="4935" y="793"/>
                  </a:lnTo>
                  <a:cubicBezTo>
                    <a:pt x="4401" y="291"/>
                    <a:pt x="3689" y="1"/>
                    <a:pt x="2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35039" y="2869417"/>
              <a:ext cx="158646" cy="215428"/>
            </a:xfrm>
            <a:custGeom>
              <a:rect b="b" l="l" r="r" t="t"/>
              <a:pathLst>
                <a:path extrusionOk="0" h="6131" w="4515">
                  <a:moveTo>
                    <a:pt x="2019" y="1"/>
                  </a:moveTo>
                  <a:lnTo>
                    <a:pt x="1610" y="715"/>
                  </a:lnTo>
                  <a:lnTo>
                    <a:pt x="1" y="715"/>
                  </a:lnTo>
                  <a:cubicBezTo>
                    <a:pt x="835" y="2679"/>
                    <a:pt x="2880" y="4801"/>
                    <a:pt x="4514" y="6131"/>
                  </a:cubicBezTo>
                  <a:lnTo>
                    <a:pt x="4514" y="715"/>
                  </a:lnTo>
                  <a:lnTo>
                    <a:pt x="3754" y="715"/>
                  </a:lnTo>
                  <a:lnTo>
                    <a:pt x="2923" y="1961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914771" y="2812985"/>
              <a:ext cx="173650" cy="65250"/>
            </a:xfrm>
            <a:custGeom>
              <a:rect b="b" l="l" r="r" t="t"/>
              <a:pathLst>
                <a:path extrusionOk="0" h="1857" w="4942">
                  <a:moveTo>
                    <a:pt x="0" y="1"/>
                  </a:moveTo>
                  <a:lnTo>
                    <a:pt x="0" y="929"/>
                  </a:lnTo>
                  <a:lnTo>
                    <a:pt x="2290" y="929"/>
                  </a:lnTo>
                  <a:lnTo>
                    <a:pt x="3217" y="1857"/>
                  </a:lnTo>
                  <a:lnTo>
                    <a:pt x="4942" y="1857"/>
                  </a:lnTo>
                  <a:lnTo>
                    <a:pt x="4942" y="929"/>
                  </a:lnTo>
                  <a:lnTo>
                    <a:pt x="3270" y="929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914771" y="2867660"/>
              <a:ext cx="173650" cy="65285"/>
            </a:xfrm>
            <a:custGeom>
              <a:rect b="b" l="l" r="r" t="t"/>
              <a:pathLst>
                <a:path extrusionOk="0" h="1858" w="4942">
                  <a:moveTo>
                    <a:pt x="0" y="0"/>
                  </a:moveTo>
                  <a:lnTo>
                    <a:pt x="0" y="930"/>
                  </a:lnTo>
                  <a:lnTo>
                    <a:pt x="1981" y="930"/>
                  </a:lnTo>
                  <a:lnTo>
                    <a:pt x="2909" y="1858"/>
                  </a:lnTo>
                  <a:lnTo>
                    <a:pt x="4942" y="1858"/>
                  </a:lnTo>
                  <a:lnTo>
                    <a:pt x="4942" y="930"/>
                  </a:lnTo>
                  <a:lnTo>
                    <a:pt x="2961" y="930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35"/>
          <p:cNvGrpSpPr/>
          <p:nvPr/>
        </p:nvGrpSpPr>
        <p:grpSpPr>
          <a:xfrm>
            <a:off x="4566525" y="1366327"/>
            <a:ext cx="368417" cy="194770"/>
            <a:chOff x="720000" y="1608977"/>
            <a:chExt cx="368417" cy="194770"/>
          </a:xfrm>
        </p:grpSpPr>
        <p:sp>
          <p:nvSpPr>
            <p:cNvPr id="357" name="Google Shape;357;p35"/>
            <p:cNvSpPr/>
            <p:nvPr/>
          </p:nvSpPr>
          <p:spPr>
            <a:xfrm>
              <a:off x="828436" y="1760528"/>
              <a:ext cx="22066" cy="43219"/>
            </a:xfrm>
            <a:custGeom>
              <a:rect b="b" l="l" r="r" t="t"/>
              <a:pathLst>
                <a:path extrusionOk="0" h="1230" w="628">
                  <a:moveTo>
                    <a:pt x="0" y="0"/>
                  </a:moveTo>
                  <a:lnTo>
                    <a:pt x="0" y="1230"/>
                  </a:lnTo>
                  <a:lnTo>
                    <a:pt x="628" y="1230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957920" y="1760528"/>
              <a:ext cx="22137" cy="22137"/>
            </a:xfrm>
            <a:custGeom>
              <a:rect b="b" l="l" r="r" t="t"/>
              <a:pathLst>
                <a:path extrusionOk="0" h="630" w="630">
                  <a:moveTo>
                    <a:pt x="1" y="0"/>
                  </a:moveTo>
                  <a:lnTo>
                    <a:pt x="1" y="629"/>
                  </a:lnTo>
                  <a:lnTo>
                    <a:pt x="630" y="62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1001140" y="1760528"/>
              <a:ext cx="22101" cy="43219"/>
            </a:xfrm>
            <a:custGeom>
              <a:rect b="b" l="l" r="r" t="t"/>
              <a:pathLst>
                <a:path extrusionOk="0" h="1230" w="629">
                  <a:moveTo>
                    <a:pt x="0" y="0"/>
                  </a:moveTo>
                  <a:lnTo>
                    <a:pt x="0" y="1230"/>
                  </a:lnTo>
                  <a:lnTo>
                    <a:pt x="628" y="1230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957920" y="1696084"/>
              <a:ext cx="65321" cy="43395"/>
            </a:xfrm>
            <a:custGeom>
              <a:rect b="b" l="l" r="r" t="t"/>
              <a:pathLst>
                <a:path extrusionOk="0" h="1235" w="1859">
                  <a:moveTo>
                    <a:pt x="929" y="0"/>
                  </a:moveTo>
                  <a:cubicBezTo>
                    <a:pt x="417" y="0"/>
                    <a:pt x="1" y="415"/>
                    <a:pt x="1" y="925"/>
                  </a:cubicBezTo>
                  <a:lnTo>
                    <a:pt x="1" y="1235"/>
                  </a:lnTo>
                  <a:lnTo>
                    <a:pt x="1858" y="1235"/>
                  </a:lnTo>
                  <a:lnTo>
                    <a:pt x="1858" y="925"/>
                  </a:lnTo>
                  <a:cubicBezTo>
                    <a:pt x="1858" y="415"/>
                    <a:pt x="1442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720000" y="1608977"/>
              <a:ext cx="368417" cy="108399"/>
            </a:xfrm>
            <a:custGeom>
              <a:rect b="b" l="l" r="r" t="t"/>
              <a:pathLst>
                <a:path extrusionOk="0" h="3085" w="10485">
                  <a:moveTo>
                    <a:pt x="798" y="0"/>
                  </a:moveTo>
                  <a:lnTo>
                    <a:pt x="1" y="797"/>
                  </a:lnTo>
                  <a:lnTo>
                    <a:pt x="1" y="2288"/>
                  </a:lnTo>
                  <a:lnTo>
                    <a:pt x="798" y="3085"/>
                  </a:lnTo>
                  <a:lnTo>
                    <a:pt x="1265" y="3085"/>
                  </a:lnTo>
                  <a:cubicBezTo>
                    <a:pt x="1409" y="2381"/>
                    <a:pt x="2032" y="1850"/>
                    <a:pt x="2776" y="1850"/>
                  </a:cubicBezTo>
                  <a:cubicBezTo>
                    <a:pt x="3521" y="1850"/>
                    <a:pt x="4144" y="2381"/>
                    <a:pt x="4287" y="3085"/>
                  </a:cubicBezTo>
                  <a:lnTo>
                    <a:pt x="6199" y="3085"/>
                  </a:lnTo>
                  <a:cubicBezTo>
                    <a:pt x="6342" y="2381"/>
                    <a:pt x="6965" y="1850"/>
                    <a:pt x="7710" y="1850"/>
                  </a:cubicBezTo>
                  <a:cubicBezTo>
                    <a:pt x="8455" y="1850"/>
                    <a:pt x="9078" y="2381"/>
                    <a:pt x="9221" y="3085"/>
                  </a:cubicBezTo>
                  <a:lnTo>
                    <a:pt x="9688" y="3085"/>
                  </a:lnTo>
                  <a:lnTo>
                    <a:pt x="10485" y="2288"/>
                  </a:lnTo>
                  <a:lnTo>
                    <a:pt x="10485" y="797"/>
                  </a:lnTo>
                  <a:lnTo>
                    <a:pt x="9688" y="0"/>
                  </a:lnTo>
                  <a:lnTo>
                    <a:pt x="8507" y="0"/>
                  </a:lnTo>
                  <a:lnTo>
                    <a:pt x="7890" y="628"/>
                  </a:lnTo>
                  <a:lnTo>
                    <a:pt x="2596" y="628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785287" y="1696084"/>
              <a:ext cx="65215" cy="43395"/>
            </a:xfrm>
            <a:custGeom>
              <a:rect b="b" l="l" r="r" t="t"/>
              <a:pathLst>
                <a:path extrusionOk="0" h="1235" w="1856">
                  <a:moveTo>
                    <a:pt x="928" y="0"/>
                  </a:moveTo>
                  <a:cubicBezTo>
                    <a:pt x="415" y="0"/>
                    <a:pt x="0" y="415"/>
                    <a:pt x="0" y="925"/>
                  </a:cubicBezTo>
                  <a:lnTo>
                    <a:pt x="0" y="1235"/>
                  </a:lnTo>
                  <a:lnTo>
                    <a:pt x="1856" y="1235"/>
                  </a:lnTo>
                  <a:lnTo>
                    <a:pt x="1856" y="925"/>
                  </a:lnTo>
                  <a:cubicBezTo>
                    <a:pt x="1856" y="415"/>
                    <a:pt x="1441" y="0"/>
                    <a:pt x="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35"/>
          <p:cNvGrpSpPr/>
          <p:nvPr/>
        </p:nvGrpSpPr>
        <p:grpSpPr>
          <a:xfrm>
            <a:off x="6871381" y="3787510"/>
            <a:ext cx="368417" cy="368457"/>
            <a:chOff x="2349706" y="2721485"/>
            <a:chExt cx="368417" cy="368457"/>
          </a:xfrm>
        </p:grpSpPr>
        <p:sp>
          <p:nvSpPr>
            <p:cNvPr id="364" name="Google Shape;364;p35"/>
            <p:cNvSpPr/>
            <p:nvPr/>
          </p:nvSpPr>
          <p:spPr>
            <a:xfrm>
              <a:off x="2361197" y="2721485"/>
              <a:ext cx="119011" cy="206292"/>
            </a:xfrm>
            <a:custGeom>
              <a:rect b="b" l="l" r="r" t="t"/>
              <a:pathLst>
                <a:path extrusionOk="0" h="5871" w="3387">
                  <a:moveTo>
                    <a:pt x="1529" y="1"/>
                  </a:moveTo>
                  <a:lnTo>
                    <a:pt x="1529" y="1229"/>
                  </a:lnTo>
                  <a:lnTo>
                    <a:pt x="0" y="1229"/>
                  </a:lnTo>
                  <a:lnTo>
                    <a:pt x="0" y="5243"/>
                  </a:lnTo>
                  <a:lnTo>
                    <a:pt x="1733" y="5243"/>
                  </a:lnTo>
                  <a:lnTo>
                    <a:pt x="1468" y="5870"/>
                  </a:lnTo>
                  <a:lnTo>
                    <a:pt x="3387" y="5870"/>
                  </a:lnTo>
                  <a:lnTo>
                    <a:pt x="3387" y="4015"/>
                  </a:lnTo>
                  <a:lnTo>
                    <a:pt x="2237" y="4015"/>
                  </a:lnTo>
                  <a:lnTo>
                    <a:pt x="1968" y="4642"/>
                  </a:lnTo>
                  <a:lnTo>
                    <a:pt x="601" y="4642"/>
                  </a:lnTo>
                  <a:lnTo>
                    <a:pt x="601" y="1858"/>
                  </a:lnTo>
                  <a:lnTo>
                    <a:pt x="1529" y="1858"/>
                  </a:lnTo>
                  <a:lnTo>
                    <a:pt x="1529" y="3087"/>
                  </a:lnTo>
                  <a:lnTo>
                    <a:pt x="2459" y="3087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2501292" y="2862530"/>
              <a:ext cx="137036" cy="65285"/>
            </a:xfrm>
            <a:custGeom>
              <a:rect b="b" l="l" r="r" t="t"/>
              <a:pathLst>
                <a:path extrusionOk="0" h="1858" w="3900">
                  <a:moveTo>
                    <a:pt x="1" y="1"/>
                  </a:moveTo>
                  <a:lnTo>
                    <a:pt x="1" y="1858"/>
                  </a:lnTo>
                  <a:lnTo>
                    <a:pt x="3900" y="1858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2349706" y="2948864"/>
              <a:ext cx="368417" cy="97893"/>
            </a:xfrm>
            <a:custGeom>
              <a:rect b="b" l="l" r="r" t="t"/>
              <a:pathLst>
                <a:path extrusionOk="0" h="2786" w="10485">
                  <a:moveTo>
                    <a:pt x="6171" y="930"/>
                  </a:moveTo>
                  <a:lnTo>
                    <a:pt x="6171" y="1557"/>
                  </a:lnTo>
                  <a:lnTo>
                    <a:pt x="5243" y="1557"/>
                  </a:lnTo>
                  <a:lnTo>
                    <a:pt x="5243" y="930"/>
                  </a:lnTo>
                  <a:close/>
                  <a:moveTo>
                    <a:pt x="490" y="0"/>
                  </a:moveTo>
                  <a:lnTo>
                    <a:pt x="0" y="491"/>
                  </a:lnTo>
                  <a:lnTo>
                    <a:pt x="0" y="1986"/>
                  </a:lnTo>
                  <a:lnTo>
                    <a:pt x="797" y="2786"/>
                  </a:lnTo>
                  <a:lnTo>
                    <a:pt x="1264" y="2786"/>
                  </a:lnTo>
                  <a:cubicBezTo>
                    <a:pt x="1409" y="2081"/>
                    <a:pt x="2030" y="1548"/>
                    <a:pt x="2775" y="1548"/>
                  </a:cubicBezTo>
                  <a:cubicBezTo>
                    <a:pt x="3520" y="1548"/>
                    <a:pt x="4144" y="2081"/>
                    <a:pt x="4286" y="2786"/>
                  </a:cubicBezTo>
                  <a:lnTo>
                    <a:pt x="6199" y="2786"/>
                  </a:lnTo>
                  <a:cubicBezTo>
                    <a:pt x="6342" y="2081"/>
                    <a:pt x="6965" y="1548"/>
                    <a:pt x="7710" y="1548"/>
                  </a:cubicBezTo>
                  <a:cubicBezTo>
                    <a:pt x="8453" y="1548"/>
                    <a:pt x="9076" y="2081"/>
                    <a:pt x="9221" y="2786"/>
                  </a:cubicBezTo>
                  <a:lnTo>
                    <a:pt x="9688" y="2786"/>
                  </a:lnTo>
                  <a:lnTo>
                    <a:pt x="10485" y="1986"/>
                  </a:lnTo>
                  <a:lnTo>
                    <a:pt x="10485" y="491"/>
                  </a:lnTo>
                  <a:lnTo>
                    <a:pt x="9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2468684" y="2721485"/>
              <a:ext cx="32643" cy="108469"/>
            </a:xfrm>
            <a:custGeom>
              <a:rect b="b" l="l" r="r" t="t"/>
              <a:pathLst>
                <a:path extrusionOk="0" h="3087" w="929">
                  <a:moveTo>
                    <a:pt x="1" y="1"/>
                  </a:moveTo>
                  <a:lnTo>
                    <a:pt x="1" y="3087"/>
                  </a:lnTo>
                  <a:lnTo>
                    <a:pt x="929" y="3087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2523359" y="2721485"/>
              <a:ext cx="32643" cy="108469"/>
            </a:xfrm>
            <a:custGeom>
              <a:rect b="b" l="l" r="r" t="t"/>
              <a:pathLst>
                <a:path extrusionOk="0" h="3087" w="929">
                  <a:moveTo>
                    <a:pt x="0" y="1"/>
                  </a:moveTo>
                  <a:lnTo>
                    <a:pt x="0" y="3087"/>
                  </a:lnTo>
                  <a:lnTo>
                    <a:pt x="928" y="3087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2577050" y="2721485"/>
              <a:ext cx="32713" cy="108469"/>
            </a:xfrm>
            <a:custGeom>
              <a:rect b="b" l="l" r="r" t="t"/>
              <a:pathLst>
                <a:path extrusionOk="0" h="3087" w="931">
                  <a:moveTo>
                    <a:pt x="1" y="1"/>
                  </a:moveTo>
                  <a:lnTo>
                    <a:pt x="1" y="3087"/>
                  </a:lnTo>
                  <a:lnTo>
                    <a:pt x="930" y="3087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2630776" y="2742603"/>
              <a:ext cx="22137" cy="65285"/>
            </a:xfrm>
            <a:custGeom>
              <a:rect b="b" l="l" r="r" t="t"/>
              <a:pathLst>
                <a:path extrusionOk="0" h="1858" w="630">
                  <a:moveTo>
                    <a:pt x="1" y="0"/>
                  </a:moveTo>
                  <a:lnTo>
                    <a:pt x="1" y="1858"/>
                  </a:lnTo>
                  <a:lnTo>
                    <a:pt x="630" y="1858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2588084" y="3024903"/>
              <a:ext cx="65040" cy="65040"/>
            </a:xfrm>
            <a:custGeom>
              <a:rect b="b" l="l" r="r" t="t"/>
              <a:pathLst>
                <a:path extrusionOk="0" h="1851" w="1851">
                  <a:moveTo>
                    <a:pt x="926" y="0"/>
                  </a:moveTo>
                  <a:cubicBezTo>
                    <a:pt x="414" y="0"/>
                    <a:pt x="1" y="415"/>
                    <a:pt x="1" y="925"/>
                  </a:cubicBezTo>
                  <a:cubicBezTo>
                    <a:pt x="1" y="1437"/>
                    <a:pt x="414" y="1850"/>
                    <a:pt x="926" y="1850"/>
                  </a:cubicBezTo>
                  <a:cubicBezTo>
                    <a:pt x="1437" y="1850"/>
                    <a:pt x="1851" y="1437"/>
                    <a:pt x="1851" y="925"/>
                  </a:cubicBezTo>
                  <a:cubicBezTo>
                    <a:pt x="1851" y="415"/>
                    <a:pt x="1437" y="0"/>
                    <a:pt x="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2414712" y="3024903"/>
              <a:ext cx="65040" cy="65040"/>
            </a:xfrm>
            <a:custGeom>
              <a:rect b="b" l="l" r="r" t="t"/>
              <a:pathLst>
                <a:path extrusionOk="0" h="1851" w="1851">
                  <a:moveTo>
                    <a:pt x="925" y="0"/>
                  </a:moveTo>
                  <a:cubicBezTo>
                    <a:pt x="414" y="0"/>
                    <a:pt x="0" y="415"/>
                    <a:pt x="0" y="925"/>
                  </a:cubicBezTo>
                  <a:cubicBezTo>
                    <a:pt x="0" y="1437"/>
                    <a:pt x="415" y="1850"/>
                    <a:pt x="925" y="1850"/>
                  </a:cubicBezTo>
                  <a:cubicBezTo>
                    <a:pt x="1437" y="1850"/>
                    <a:pt x="1850" y="1437"/>
                    <a:pt x="1850" y="925"/>
                  </a:cubicBezTo>
                  <a:cubicBezTo>
                    <a:pt x="1850" y="415"/>
                    <a:pt x="1437" y="0"/>
                    <a:pt x="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35"/>
          <p:cNvGrpSpPr/>
          <p:nvPr/>
        </p:nvGrpSpPr>
        <p:grpSpPr>
          <a:xfrm>
            <a:off x="5425806" y="4000710"/>
            <a:ext cx="368487" cy="368452"/>
            <a:chOff x="1534818" y="2721485"/>
            <a:chExt cx="368487" cy="368452"/>
          </a:xfrm>
        </p:grpSpPr>
        <p:sp>
          <p:nvSpPr>
            <p:cNvPr id="374" name="Google Shape;374;p35"/>
            <p:cNvSpPr/>
            <p:nvPr/>
          </p:nvSpPr>
          <p:spPr>
            <a:xfrm>
              <a:off x="1686404" y="2873071"/>
              <a:ext cx="65321" cy="65250"/>
            </a:xfrm>
            <a:custGeom>
              <a:rect b="b" l="l" r="r" t="t"/>
              <a:pathLst>
                <a:path extrusionOk="0" h="1857" w="1859">
                  <a:moveTo>
                    <a:pt x="1231" y="602"/>
                  </a:moveTo>
                  <a:lnTo>
                    <a:pt x="1231" y="1229"/>
                  </a:lnTo>
                  <a:lnTo>
                    <a:pt x="602" y="1229"/>
                  </a:lnTo>
                  <a:lnTo>
                    <a:pt x="602" y="602"/>
                  </a:lnTo>
                  <a:close/>
                  <a:moveTo>
                    <a:pt x="1" y="1"/>
                  </a:moveTo>
                  <a:lnTo>
                    <a:pt x="1" y="1857"/>
                  </a:lnTo>
                  <a:lnTo>
                    <a:pt x="1858" y="1857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1816591" y="3003188"/>
              <a:ext cx="21715" cy="21750"/>
            </a:xfrm>
            <a:custGeom>
              <a:rect b="b" l="l" r="r" t="t"/>
              <a:pathLst>
                <a:path extrusionOk="0" h="619" w="618">
                  <a:moveTo>
                    <a:pt x="308" y="1"/>
                  </a:moveTo>
                  <a:cubicBezTo>
                    <a:pt x="139" y="1"/>
                    <a:pt x="0" y="139"/>
                    <a:pt x="0" y="310"/>
                  </a:cubicBezTo>
                  <a:cubicBezTo>
                    <a:pt x="0" y="480"/>
                    <a:pt x="139" y="618"/>
                    <a:pt x="308" y="618"/>
                  </a:cubicBezTo>
                  <a:cubicBezTo>
                    <a:pt x="479" y="618"/>
                    <a:pt x="618" y="480"/>
                    <a:pt x="618" y="310"/>
                  </a:cubicBezTo>
                  <a:cubicBezTo>
                    <a:pt x="618" y="139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1729905" y="3003188"/>
              <a:ext cx="21715" cy="21750"/>
            </a:xfrm>
            <a:custGeom>
              <a:rect b="b" l="l" r="r" t="t"/>
              <a:pathLst>
                <a:path extrusionOk="0" h="619" w="618">
                  <a:moveTo>
                    <a:pt x="308" y="1"/>
                  </a:moveTo>
                  <a:cubicBezTo>
                    <a:pt x="139" y="1"/>
                    <a:pt x="0" y="139"/>
                    <a:pt x="0" y="310"/>
                  </a:cubicBezTo>
                  <a:cubicBezTo>
                    <a:pt x="0" y="480"/>
                    <a:pt x="139" y="618"/>
                    <a:pt x="308" y="618"/>
                  </a:cubicBezTo>
                  <a:cubicBezTo>
                    <a:pt x="479" y="618"/>
                    <a:pt x="617" y="480"/>
                    <a:pt x="617" y="310"/>
                  </a:cubicBezTo>
                  <a:cubicBezTo>
                    <a:pt x="617" y="139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1534818" y="2895138"/>
              <a:ext cx="43254" cy="43184"/>
            </a:xfrm>
            <a:custGeom>
              <a:rect b="b" l="l" r="r" t="t"/>
              <a:pathLst>
                <a:path extrusionOk="0" h="1229" w="1231">
                  <a:moveTo>
                    <a:pt x="1" y="0"/>
                  </a:moveTo>
                  <a:lnTo>
                    <a:pt x="1" y="1229"/>
                  </a:lnTo>
                  <a:lnTo>
                    <a:pt x="1231" y="1229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1534818" y="3002590"/>
              <a:ext cx="43254" cy="22137"/>
            </a:xfrm>
            <a:custGeom>
              <a:rect b="b" l="l" r="r" t="t"/>
              <a:pathLst>
                <a:path extrusionOk="0" h="630" w="1231">
                  <a:moveTo>
                    <a:pt x="1" y="0"/>
                  </a:moveTo>
                  <a:lnTo>
                    <a:pt x="1" y="629"/>
                  </a:lnTo>
                  <a:lnTo>
                    <a:pt x="1231" y="629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1643254" y="2786702"/>
              <a:ext cx="22101" cy="22137"/>
            </a:xfrm>
            <a:custGeom>
              <a:rect b="b" l="l" r="r" t="t"/>
              <a:pathLst>
                <a:path extrusionOk="0" h="630" w="629">
                  <a:moveTo>
                    <a:pt x="1" y="1"/>
                  </a:moveTo>
                  <a:lnTo>
                    <a:pt x="1" y="630"/>
                  </a:lnTo>
                  <a:lnTo>
                    <a:pt x="628" y="63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1534888" y="2721485"/>
              <a:ext cx="368417" cy="368452"/>
            </a:xfrm>
            <a:custGeom>
              <a:rect b="b" l="l" r="r" t="t"/>
              <a:pathLst>
                <a:path extrusionOk="0" h="10486" w="10485">
                  <a:moveTo>
                    <a:pt x="4313" y="1229"/>
                  </a:moveTo>
                  <a:lnTo>
                    <a:pt x="4313" y="3087"/>
                  </a:lnTo>
                  <a:lnTo>
                    <a:pt x="2457" y="3087"/>
                  </a:lnTo>
                  <a:lnTo>
                    <a:pt x="2457" y="1229"/>
                  </a:lnTo>
                  <a:close/>
                  <a:moveTo>
                    <a:pt x="9256" y="1229"/>
                  </a:moveTo>
                  <a:lnTo>
                    <a:pt x="9256" y="3087"/>
                  </a:lnTo>
                  <a:lnTo>
                    <a:pt x="4942" y="3087"/>
                  </a:lnTo>
                  <a:lnTo>
                    <a:pt x="4942" y="1229"/>
                  </a:lnTo>
                  <a:close/>
                  <a:moveTo>
                    <a:pt x="9256" y="3687"/>
                  </a:moveTo>
                  <a:lnTo>
                    <a:pt x="9256" y="4315"/>
                  </a:lnTo>
                  <a:lnTo>
                    <a:pt x="7399" y="4315"/>
                  </a:lnTo>
                  <a:lnTo>
                    <a:pt x="7399" y="3687"/>
                  </a:lnTo>
                  <a:close/>
                  <a:moveTo>
                    <a:pt x="9256" y="4916"/>
                  </a:moveTo>
                  <a:lnTo>
                    <a:pt x="9256" y="5543"/>
                  </a:lnTo>
                  <a:lnTo>
                    <a:pt x="7399" y="5543"/>
                  </a:lnTo>
                  <a:lnTo>
                    <a:pt x="7399" y="4916"/>
                  </a:lnTo>
                  <a:close/>
                  <a:moveTo>
                    <a:pt x="6798" y="3687"/>
                  </a:moveTo>
                  <a:lnTo>
                    <a:pt x="6798" y="6772"/>
                  </a:lnTo>
                  <a:lnTo>
                    <a:pt x="3714" y="6772"/>
                  </a:lnTo>
                  <a:lnTo>
                    <a:pt x="3714" y="3687"/>
                  </a:lnTo>
                  <a:close/>
                  <a:moveTo>
                    <a:pt x="3085" y="3714"/>
                  </a:moveTo>
                  <a:lnTo>
                    <a:pt x="3085" y="6800"/>
                  </a:lnTo>
                  <a:lnTo>
                    <a:pt x="2457" y="6800"/>
                  </a:lnTo>
                  <a:lnTo>
                    <a:pt x="2457" y="3714"/>
                  </a:lnTo>
                  <a:close/>
                  <a:moveTo>
                    <a:pt x="9256" y="6171"/>
                  </a:moveTo>
                  <a:lnTo>
                    <a:pt x="9256" y="6800"/>
                  </a:lnTo>
                  <a:lnTo>
                    <a:pt x="7399" y="6800"/>
                  </a:lnTo>
                  <a:lnTo>
                    <a:pt x="7399" y="6171"/>
                  </a:lnTo>
                  <a:close/>
                  <a:moveTo>
                    <a:pt x="4313" y="7401"/>
                  </a:moveTo>
                  <a:lnTo>
                    <a:pt x="4313" y="8028"/>
                  </a:lnTo>
                  <a:lnTo>
                    <a:pt x="2457" y="8028"/>
                  </a:lnTo>
                  <a:lnTo>
                    <a:pt x="2457" y="7401"/>
                  </a:lnTo>
                  <a:close/>
                  <a:moveTo>
                    <a:pt x="5858" y="7401"/>
                  </a:moveTo>
                  <a:cubicBezTo>
                    <a:pt x="6368" y="7401"/>
                    <a:pt x="6783" y="7816"/>
                    <a:pt x="6783" y="8327"/>
                  </a:cubicBezTo>
                  <a:cubicBezTo>
                    <a:pt x="6783" y="8837"/>
                    <a:pt x="6368" y="9252"/>
                    <a:pt x="5858" y="9252"/>
                  </a:cubicBezTo>
                  <a:cubicBezTo>
                    <a:pt x="5348" y="9252"/>
                    <a:pt x="4933" y="8837"/>
                    <a:pt x="4933" y="8327"/>
                  </a:cubicBezTo>
                  <a:cubicBezTo>
                    <a:pt x="4933" y="7817"/>
                    <a:pt x="5348" y="7401"/>
                    <a:pt x="5858" y="7401"/>
                  </a:cubicBezTo>
                  <a:close/>
                  <a:moveTo>
                    <a:pt x="8325" y="7401"/>
                  </a:moveTo>
                  <a:cubicBezTo>
                    <a:pt x="8835" y="7401"/>
                    <a:pt x="9250" y="7816"/>
                    <a:pt x="9250" y="8327"/>
                  </a:cubicBezTo>
                  <a:cubicBezTo>
                    <a:pt x="9250" y="8837"/>
                    <a:pt x="8835" y="9252"/>
                    <a:pt x="8325" y="9252"/>
                  </a:cubicBezTo>
                  <a:cubicBezTo>
                    <a:pt x="7815" y="9252"/>
                    <a:pt x="7400" y="8837"/>
                    <a:pt x="7400" y="8327"/>
                  </a:cubicBezTo>
                  <a:cubicBezTo>
                    <a:pt x="7400" y="7817"/>
                    <a:pt x="7815" y="7401"/>
                    <a:pt x="8325" y="7401"/>
                  </a:cubicBezTo>
                  <a:close/>
                  <a:moveTo>
                    <a:pt x="4313" y="8629"/>
                  </a:moveTo>
                  <a:lnTo>
                    <a:pt x="4313" y="9257"/>
                  </a:lnTo>
                  <a:lnTo>
                    <a:pt x="2457" y="9257"/>
                  </a:lnTo>
                  <a:lnTo>
                    <a:pt x="2457" y="8629"/>
                  </a:lnTo>
                  <a:close/>
                  <a:moveTo>
                    <a:pt x="0" y="1"/>
                  </a:moveTo>
                  <a:lnTo>
                    <a:pt x="0" y="1229"/>
                  </a:lnTo>
                  <a:lnTo>
                    <a:pt x="1856" y="1229"/>
                  </a:lnTo>
                  <a:lnTo>
                    <a:pt x="1856" y="3687"/>
                  </a:lnTo>
                  <a:lnTo>
                    <a:pt x="0" y="3687"/>
                  </a:lnTo>
                  <a:lnTo>
                    <a:pt x="0" y="4315"/>
                  </a:lnTo>
                  <a:lnTo>
                    <a:pt x="1856" y="4315"/>
                  </a:lnTo>
                  <a:lnTo>
                    <a:pt x="1856" y="6772"/>
                  </a:lnTo>
                  <a:lnTo>
                    <a:pt x="0" y="6772"/>
                  </a:lnTo>
                  <a:lnTo>
                    <a:pt x="0" y="7401"/>
                  </a:lnTo>
                  <a:lnTo>
                    <a:pt x="1856" y="7401"/>
                  </a:lnTo>
                  <a:lnTo>
                    <a:pt x="1856" y="9257"/>
                  </a:lnTo>
                  <a:lnTo>
                    <a:pt x="0" y="9257"/>
                  </a:lnTo>
                  <a:lnTo>
                    <a:pt x="0" y="10485"/>
                  </a:lnTo>
                  <a:lnTo>
                    <a:pt x="10485" y="10485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1534818" y="2786702"/>
              <a:ext cx="43254" cy="43254"/>
            </a:xfrm>
            <a:custGeom>
              <a:rect b="b" l="l" r="r" t="t"/>
              <a:pathLst>
                <a:path extrusionOk="0" h="1231" w="1231">
                  <a:moveTo>
                    <a:pt x="1" y="1"/>
                  </a:moveTo>
                  <a:lnTo>
                    <a:pt x="1" y="1231"/>
                  </a:lnTo>
                  <a:lnTo>
                    <a:pt x="1231" y="1231"/>
                  </a:lnTo>
                  <a:lnTo>
                    <a:pt x="12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1729589" y="2786702"/>
              <a:ext cx="108469" cy="22137"/>
            </a:xfrm>
            <a:custGeom>
              <a:rect b="b" l="l" r="r" t="t"/>
              <a:pathLst>
                <a:path extrusionOk="0" h="630" w="3087">
                  <a:moveTo>
                    <a:pt x="0" y="1"/>
                  </a:moveTo>
                  <a:lnTo>
                    <a:pt x="0" y="630"/>
                  </a:lnTo>
                  <a:lnTo>
                    <a:pt x="3086" y="630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5"/>
          <p:cNvGrpSpPr/>
          <p:nvPr/>
        </p:nvGrpSpPr>
        <p:grpSpPr>
          <a:xfrm>
            <a:off x="4566525" y="2504233"/>
            <a:ext cx="368417" cy="368278"/>
            <a:chOff x="720000" y="2133133"/>
            <a:chExt cx="368417" cy="368278"/>
          </a:xfrm>
        </p:grpSpPr>
        <p:sp>
          <p:nvSpPr>
            <p:cNvPr id="384" name="Google Shape;384;p35"/>
            <p:cNvSpPr/>
            <p:nvPr/>
          </p:nvSpPr>
          <p:spPr>
            <a:xfrm>
              <a:off x="720000" y="2133133"/>
              <a:ext cx="368417" cy="43219"/>
            </a:xfrm>
            <a:custGeom>
              <a:rect b="b" l="l" r="r" t="t"/>
              <a:pathLst>
                <a:path extrusionOk="0" h="1230" w="10485">
                  <a:moveTo>
                    <a:pt x="1" y="1"/>
                  </a:moveTo>
                  <a:lnTo>
                    <a:pt x="1" y="1229"/>
                  </a:lnTo>
                  <a:lnTo>
                    <a:pt x="10485" y="1229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741118" y="2198419"/>
              <a:ext cx="325268" cy="32643"/>
            </a:xfrm>
            <a:custGeom>
              <a:rect b="b" l="l" r="r" t="t"/>
              <a:pathLst>
                <a:path extrusionOk="0" h="929" w="9257">
                  <a:moveTo>
                    <a:pt x="0" y="0"/>
                  </a:moveTo>
                  <a:lnTo>
                    <a:pt x="0" y="928"/>
                  </a:lnTo>
                  <a:lnTo>
                    <a:pt x="9256" y="928"/>
                  </a:lnTo>
                  <a:lnTo>
                    <a:pt x="9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850011" y="2306539"/>
              <a:ext cx="108399" cy="108399"/>
            </a:xfrm>
            <a:custGeom>
              <a:rect b="b" l="l" r="r" t="t"/>
              <a:pathLst>
                <a:path extrusionOk="0" h="3085" w="3085">
                  <a:moveTo>
                    <a:pt x="1543" y="617"/>
                  </a:moveTo>
                  <a:cubicBezTo>
                    <a:pt x="2053" y="617"/>
                    <a:pt x="2468" y="1032"/>
                    <a:pt x="2468" y="1542"/>
                  </a:cubicBezTo>
                  <a:cubicBezTo>
                    <a:pt x="2468" y="2053"/>
                    <a:pt x="2053" y="2467"/>
                    <a:pt x="1543" y="2467"/>
                  </a:cubicBezTo>
                  <a:cubicBezTo>
                    <a:pt x="1033" y="2467"/>
                    <a:pt x="618" y="2053"/>
                    <a:pt x="618" y="1542"/>
                  </a:cubicBezTo>
                  <a:cubicBezTo>
                    <a:pt x="618" y="1032"/>
                    <a:pt x="1033" y="617"/>
                    <a:pt x="1543" y="617"/>
                  </a:cubicBezTo>
                  <a:close/>
                  <a:moveTo>
                    <a:pt x="1543" y="0"/>
                  </a:moveTo>
                  <a:cubicBezTo>
                    <a:pt x="692" y="0"/>
                    <a:pt x="1" y="693"/>
                    <a:pt x="1" y="1542"/>
                  </a:cubicBezTo>
                  <a:cubicBezTo>
                    <a:pt x="1" y="2392"/>
                    <a:pt x="694" y="3085"/>
                    <a:pt x="1543" y="3085"/>
                  </a:cubicBezTo>
                  <a:cubicBezTo>
                    <a:pt x="2393" y="3085"/>
                    <a:pt x="3085" y="2392"/>
                    <a:pt x="3085" y="1542"/>
                  </a:cubicBezTo>
                  <a:cubicBezTo>
                    <a:pt x="3085" y="692"/>
                    <a:pt x="2393" y="0"/>
                    <a:pt x="1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893372" y="2349864"/>
              <a:ext cx="21750" cy="21715"/>
            </a:xfrm>
            <a:custGeom>
              <a:rect b="b" l="l" r="r" t="t"/>
              <a:pathLst>
                <a:path extrusionOk="0" h="618" w="619">
                  <a:moveTo>
                    <a:pt x="309" y="0"/>
                  </a:moveTo>
                  <a:cubicBezTo>
                    <a:pt x="139" y="0"/>
                    <a:pt x="1" y="138"/>
                    <a:pt x="1" y="309"/>
                  </a:cubicBezTo>
                  <a:cubicBezTo>
                    <a:pt x="1" y="479"/>
                    <a:pt x="139" y="617"/>
                    <a:pt x="309" y="617"/>
                  </a:cubicBezTo>
                  <a:cubicBezTo>
                    <a:pt x="480" y="617"/>
                    <a:pt x="618" y="479"/>
                    <a:pt x="618" y="309"/>
                  </a:cubicBezTo>
                  <a:cubicBezTo>
                    <a:pt x="618" y="138"/>
                    <a:pt x="480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864383" y="2252145"/>
              <a:ext cx="79657" cy="38230"/>
            </a:xfrm>
            <a:custGeom>
              <a:rect b="b" l="l" r="r" t="t"/>
              <a:pathLst>
                <a:path extrusionOk="0" h="1088" w="2267">
                  <a:moveTo>
                    <a:pt x="1" y="0"/>
                  </a:moveTo>
                  <a:lnTo>
                    <a:pt x="311" y="1087"/>
                  </a:lnTo>
                  <a:cubicBezTo>
                    <a:pt x="574" y="979"/>
                    <a:pt x="854" y="925"/>
                    <a:pt x="1133" y="925"/>
                  </a:cubicBezTo>
                  <a:cubicBezTo>
                    <a:pt x="1414" y="925"/>
                    <a:pt x="1694" y="979"/>
                    <a:pt x="1956" y="1087"/>
                  </a:cubicBezTo>
                  <a:lnTo>
                    <a:pt x="2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763150" y="2252145"/>
              <a:ext cx="282119" cy="249265"/>
            </a:xfrm>
            <a:custGeom>
              <a:rect b="b" l="l" r="r" t="t"/>
              <a:pathLst>
                <a:path extrusionOk="0" h="7094" w="8029">
                  <a:moveTo>
                    <a:pt x="1" y="0"/>
                  </a:moveTo>
                  <a:lnTo>
                    <a:pt x="1" y="3047"/>
                  </a:lnTo>
                  <a:cubicBezTo>
                    <a:pt x="1" y="5168"/>
                    <a:pt x="1638" y="6951"/>
                    <a:pt x="3755" y="7085"/>
                  </a:cubicBezTo>
                  <a:cubicBezTo>
                    <a:pt x="3842" y="7090"/>
                    <a:pt x="3928" y="7093"/>
                    <a:pt x="4014" y="7093"/>
                  </a:cubicBezTo>
                  <a:cubicBezTo>
                    <a:pt x="6227" y="7093"/>
                    <a:pt x="8029" y="5295"/>
                    <a:pt x="8029" y="3084"/>
                  </a:cubicBezTo>
                  <a:lnTo>
                    <a:pt x="8029" y="0"/>
                  </a:lnTo>
                  <a:lnTo>
                    <a:pt x="5792" y="0"/>
                  </a:lnTo>
                  <a:lnTo>
                    <a:pt x="5386" y="1416"/>
                  </a:lnTo>
                  <a:cubicBezTo>
                    <a:pt x="5915" y="1852"/>
                    <a:pt x="6234" y="2530"/>
                    <a:pt x="6168" y="3279"/>
                  </a:cubicBezTo>
                  <a:cubicBezTo>
                    <a:pt x="6077" y="4295"/>
                    <a:pt x="5274" y="5116"/>
                    <a:pt x="4262" y="5229"/>
                  </a:cubicBezTo>
                  <a:cubicBezTo>
                    <a:pt x="4179" y="5238"/>
                    <a:pt x="4097" y="5243"/>
                    <a:pt x="4016" y="5243"/>
                  </a:cubicBezTo>
                  <a:cubicBezTo>
                    <a:pt x="2824" y="5243"/>
                    <a:pt x="1854" y="4274"/>
                    <a:pt x="1854" y="3083"/>
                  </a:cubicBezTo>
                  <a:cubicBezTo>
                    <a:pt x="1854" y="2412"/>
                    <a:pt x="2162" y="1813"/>
                    <a:pt x="2644" y="1416"/>
                  </a:cubicBezTo>
                  <a:lnTo>
                    <a:pt x="2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35"/>
          <p:cNvGrpSpPr/>
          <p:nvPr/>
        </p:nvGrpSpPr>
        <p:grpSpPr>
          <a:xfrm>
            <a:off x="7724111" y="1437768"/>
            <a:ext cx="368562" cy="368527"/>
            <a:chOff x="2349636" y="1522080"/>
            <a:chExt cx="368562" cy="368527"/>
          </a:xfrm>
        </p:grpSpPr>
        <p:sp>
          <p:nvSpPr>
            <p:cNvPr id="391" name="Google Shape;391;p35"/>
            <p:cNvSpPr/>
            <p:nvPr/>
          </p:nvSpPr>
          <p:spPr>
            <a:xfrm>
              <a:off x="2349706" y="1608485"/>
              <a:ext cx="368417" cy="282119"/>
            </a:xfrm>
            <a:custGeom>
              <a:rect b="b" l="l" r="r" t="t"/>
              <a:pathLst>
                <a:path extrusionOk="0" h="8029" w="10485">
                  <a:moveTo>
                    <a:pt x="4315" y="1229"/>
                  </a:moveTo>
                  <a:lnTo>
                    <a:pt x="4315" y="1857"/>
                  </a:lnTo>
                  <a:lnTo>
                    <a:pt x="3687" y="1857"/>
                  </a:lnTo>
                  <a:lnTo>
                    <a:pt x="3687" y="1229"/>
                  </a:lnTo>
                  <a:close/>
                  <a:moveTo>
                    <a:pt x="5543" y="1229"/>
                  </a:moveTo>
                  <a:lnTo>
                    <a:pt x="5543" y="1857"/>
                  </a:lnTo>
                  <a:lnTo>
                    <a:pt x="4915" y="1857"/>
                  </a:lnTo>
                  <a:lnTo>
                    <a:pt x="4915" y="1229"/>
                  </a:lnTo>
                  <a:close/>
                  <a:moveTo>
                    <a:pt x="6800" y="1229"/>
                  </a:moveTo>
                  <a:lnTo>
                    <a:pt x="6800" y="1857"/>
                  </a:lnTo>
                  <a:lnTo>
                    <a:pt x="6171" y="1857"/>
                  </a:lnTo>
                  <a:lnTo>
                    <a:pt x="6171" y="1229"/>
                  </a:lnTo>
                  <a:close/>
                  <a:moveTo>
                    <a:pt x="9256" y="6171"/>
                  </a:moveTo>
                  <a:lnTo>
                    <a:pt x="9256" y="6800"/>
                  </a:lnTo>
                  <a:lnTo>
                    <a:pt x="6800" y="6800"/>
                  </a:lnTo>
                  <a:lnTo>
                    <a:pt x="6800" y="6171"/>
                  </a:lnTo>
                  <a:close/>
                  <a:moveTo>
                    <a:pt x="3074" y="1"/>
                  </a:moveTo>
                  <a:cubicBezTo>
                    <a:pt x="2734" y="1"/>
                    <a:pt x="2457" y="278"/>
                    <a:pt x="2457" y="618"/>
                  </a:cubicBezTo>
                  <a:lnTo>
                    <a:pt x="2457" y="1229"/>
                  </a:lnTo>
                  <a:lnTo>
                    <a:pt x="601" y="1229"/>
                  </a:lnTo>
                  <a:lnTo>
                    <a:pt x="601" y="3714"/>
                  </a:lnTo>
                  <a:lnTo>
                    <a:pt x="0" y="3714"/>
                  </a:lnTo>
                  <a:lnTo>
                    <a:pt x="0" y="4342"/>
                  </a:lnTo>
                  <a:lnTo>
                    <a:pt x="2288" y="4342"/>
                  </a:lnTo>
                  <a:lnTo>
                    <a:pt x="1987" y="3714"/>
                  </a:lnTo>
                  <a:lnTo>
                    <a:pt x="1229" y="3714"/>
                  </a:lnTo>
                  <a:lnTo>
                    <a:pt x="1229" y="1857"/>
                  </a:lnTo>
                  <a:lnTo>
                    <a:pt x="2457" y="1857"/>
                  </a:lnTo>
                  <a:lnTo>
                    <a:pt x="2457" y="2470"/>
                  </a:lnTo>
                  <a:cubicBezTo>
                    <a:pt x="2457" y="2810"/>
                    <a:pt x="2734" y="3087"/>
                    <a:pt x="3074" y="3087"/>
                  </a:cubicBezTo>
                  <a:lnTo>
                    <a:pt x="7384" y="3087"/>
                  </a:lnTo>
                  <a:cubicBezTo>
                    <a:pt x="7725" y="3087"/>
                    <a:pt x="8001" y="2810"/>
                    <a:pt x="8001" y="2470"/>
                  </a:cubicBezTo>
                  <a:lnTo>
                    <a:pt x="8001" y="1857"/>
                  </a:lnTo>
                  <a:lnTo>
                    <a:pt x="9256" y="1857"/>
                  </a:lnTo>
                  <a:lnTo>
                    <a:pt x="9256" y="4943"/>
                  </a:lnTo>
                  <a:lnTo>
                    <a:pt x="5543" y="4943"/>
                  </a:lnTo>
                  <a:lnTo>
                    <a:pt x="5543" y="8029"/>
                  </a:lnTo>
                  <a:lnTo>
                    <a:pt x="10485" y="8029"/>
                  </a:lnTo>
                  <a:lnTo>
                    <a:pt x="10485" y="4943"/>
                  </a:lnTo>
                  <a:lnTo>
                    <a:pt x="9857" y="4943"/>
                  </a:lnTo>
                  <a:lnTo>
                    <a:pt x="9857" y="1229"/>
                  </a:lnTo>
                  <a:lnTo>
                    <a:pt x="8028" y="1229"/>
                  </a:lnTo>
                  <a:lnTo>
                    <a:pt x="8028" y="618"/>
                  </a:lnTo>
                  <a:cubicBezTo>
                    <a:pt x="8028" y="278"/>
                    <a:pt x="7751" y="1"/>
                    <a:pt x="7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2642337" y="1565441"/>
              <a:ext cx="32537" cy="32537"/>
            </a:xfrm>
            <a:custGeom>
              <a:rect b="b" l="l" r="r" t="t"/>
              <a:pathLst>
                <a:path extrusionOk="0" h="926" w="926">
                  <a:moveTo>
                    <a:pt x="0" y="1"/>
                  </a:moveTo>
                  <a:lnTo>
                    <a:pt x="0" y="618"/>
                  </a:lnTo>
                  <a:cubicBezTo>
                    <a:pt x="170" y="618"/>
                    <a:pt x="308" y="756"/>
                    <a:pt x="308" y="926"/>
                  </a:cubicBezTo>
                  <a:lnTo>
                    <a:pt x="925" y="926"/>
                  </a:lnTo>
                  <a:cubicBezTo>
                    <a:pt x="925" y="415"/>
                    <a:pt x="51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2642337" y="1522080"/>
              <a:ext cx="75862" cy="75897"/>
            </a:xfrm>
            <a:custGeom>
              <a:rect b="b" l="l" r="r" t="t"/>
              <a:pathLst>
                <a:path extrusionOk="0" h="2160" w="2159">
                  <a:moveTo>
                    <a:pt x="0" y="0"/>
                  </a:moveTo>
                  <a:lnTo>
                    <a:pt x="0" y="617"/>
                  </a:lnTo>
                  <a:cubicBezTo>
                    <a:pt x="850" y="617"/>
                    <a:pt x="1543" y="1309"/>
                    <a:pt x="1543" y="2160"/>
                  </a:cubicBezTo>
                  <a:lnTo>
                    <a:pt x="2158" y="2160"/>
                  </a:lnTo>
                  <a:cubicBezTo>
                    <a:pt x="2158" y="970"/>
                    <a:pt x="119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2392962" y="1565441"/>
              <a:ext cx="32537" cy="32537"/>
            </a:xfrm>
            <a:custGeom>
              <a:rect b="b" l="l" r="r" t="t"/>
              <a:pathLst>
                <a:path extrusionOk="0" h="926" w="926">
                  <a:moveTo>
                    <a:pt x="926" y="1"/>
                  </a:moveTo>
                  <a:cubicBezTo>
                    <a:pt x="416" y="1"/>
                    <a:pt x="1" y="415"/>
                    <a:pt x="1" y="926"/>
                  </a:cubicBezTo>
                  <a:lnTo>
                    <a:pt x="618" y="926"/>
                  </a:lnTo>
                  <a:cubicBezTo>
                    <a:pt x="618" y="755"/>
                    <a:pt x="756" y="618"/>
                    <a:pt x="926" y="618"/>
                  </a:cubicBezTo>
                  <a:lnTo>
                    <a:pt x="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349636" y="1522080"/>
              <a:ext cx="75862" cy="75897"/>
            </a:xfrm>
            <a:custGeom>
              <a:rect b="b" l="l" r="r" t="t"/>
              <a:pathLst>
                <a:path extrusionOk="0" h="2160" w="2159">
                  <a:moveTo>
                    <a:pt x="2159" y="0"/>
                  </a:moveTo>
                  <a:cubicBezTo>
                    <a:pt x="969" y="0"/>
                    <a:pt x="1" y="970"/>
                    <a:pt x="1" y="2160"/>
                  </a:cubicBezTo>
                  <a:lnTo>
                    <a:pt x="618" y="2160"/>
                  </a:lnTo>
                  <a:cubicBezTo>
                    <a:pt x="618" y="1309"/>
                    <a:pt x="1310" y="617"/>
                    <a:pt x="2159" y="617"/>
                  </a:cubicBezTo>
                  <a:lnTo>
                    <a:pt x="2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349706" y="1782138"/>
              <a:ext cx="173685" cy="108469"/>
            </a:xfrm>
            <a:custGeom>
              <a:rect b="b" l="l" r="r" t="t"/>
              <a:pathLst>
                <a:path extrusionOk="0" h="3087" w="4943">
                  <a:moveTo>
                    <a:pt x="3687" y="1229"/>
                  </a:moveTo>
                  <a:lnTo>
                    <a:pt x="3687" y="1857"/>
                  </a:lnTo>
                  <a:lnTo>
                    <a:pt x="1229" y="1857"/>
                  </a:lnTo>
                  <a:lnTo>
                    <a:pt x="1229" y="1229"/>
                  </a:lnTo>
                  <a:close/>
                  <a:moveTo>
                    <a:pt x="0" y="1"/>
                  </a:moveTo>
                  <a:lnTo>
                    <a:pt x="0" y="3087"/>
                  </a:lnTo>
                  <a:lnTo>
                    <a:pt x="4942" y="3087"/>
                  </a:lnTo>
                  <a:lnTo>
                    <a:pt x="4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2544442" y="1738988"/>
              <a:ext cx="84119" cy="22066"/>
            </a:xfrm>
            <a:custGeom>
              <a:rect b="b" l="l" r="r" t="t"/>
              <a:pathLst>
                <a:path extrusionOk="0" h="628" w="2394">
                  <a:moveTo>
                    <a:pt x="1" y="0"/>
                  </a:moveTo>
                  <a:lnTo>
                    <a:pt x="1" y="628"/>
                  </a:lnTo>
                  <a:lnTo>
                    <a:pt x="2394" y="628"/>
                  </a:lnTo>
                  <a:lnTo>
                    <a:pt x="2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5"/>
          <p:cNvGrpSpPr/>
          <p:nvPr/>
        </p:nvGrpSpPr>
        <p:grpSpPr>
          <a:xfrm>
            <a:off x="6009613" y="1542800"/>
            <a:ext cx="368417" cy="368739"/>
            <a:chOff x="1534888" y="1521975"/>
            <a:chExt cx="368417" cy="368739"/>
          </a:xfrm>
        </p:grpSpPr>
        <p:sp>
          <p:nvSpPr>
            <p:cNvPr id="399" name="Google Shape;399;p35"/>
            <p:cNvSpPr/>
            <p:nvPr/>
          </p:nvSpPr>
          <p:spPr>
            <a:xfrm>
              <a:off x="1534888" y="1587332"/>
              <a:ext cx="368417" cy="238021"/>
            </a:xfrm>
            <a:custGeom>
              <a:rect b="b" l="l" r="r" t="t"/>
              <a:pathLst>
                <a:path extrusionOk="0" h="6774" w="10485">
                  <a:moveTo>
                    <a:pt x="9256" y="1531"/>
                  </a:moveTo>
                  <a:lnTo>
                    <a:pt x="9256" y="2158"/>
                  </a:lnTo>
                  <a:lnTo>
                    <a:pt x="8627" y="2158"/>
                  </a:lnTo>
                  <a:lnTo>
                    <a:pt x="8627" y="1531"/>
                  </a:lnTo>
                  <a:close/>
                  <a:moveTo>
                    <a:pt x="9256" y="3060"/>
                  </a:moveTo>
                  <a:lnTo>
                    <a:pt x="9256" y="3687"/>
                  </a:lnTo>
                  <a:lnTo>
                    <a:pt x="8627" y="3687"/>
                  </a:lnTo>
                  <a:lnTo>
                    <a:pt x="8627" y="3060"/>
                  </a:lnTo>
                  <a:close/>
                  <a:moveTo>
                    <a:pt x="4914" y="2147"/>
                  </a:moveTo>
                  <a:lnTo>
                    <a:pt x="7262" y="3426"/>
                  </a:lnTo>
                  <a:lnTo>
                    <a:pt x="6962" y="3977"/>
                  </a:lnTo>
                  <a:lnTo>
                    <a:pt x="5543" y="3204"/>
                  </a:lnTo>
                  <a:lnTo>
                    <a:pt x="5543" y="4627"/>
                  </a:lnTo>
                  <a:lnTo>
                    <a:pt x="3195" y="3348"/>
                  </a:lnTo>
                  <a:lnTo>
                    <a:pt x="3495" y="2796"/>
                  </a:lnTo>
                  <a:lnTo>
                    <a:pt x="4914" y="3570"/>
                  </a:lnTo>
                  <a:lnTo>
                    <a:pt x="4914" y="2147"/>
                  </a:lnTo>
                  <a:close/>
                  <a:moveTo>
                    <a:pt x="9256" y="4615"/>
                  </a:moveTo>
                  <a:lnTo>
                    <a:pt x="9256" y="5244"/>
                  </a:lnTo>
                  <a:lnTo>
                    <a:pt x="8627" y="5244"/>
                  </a:lnTo>
                  <a:lnTo>
                    <a:pt x="8627" y="4615"/>
                  </a:lnTo>
                  <a:close/>
                  <a:moveTo>
                    <a:pt x="0" y="1"/>
                  </a:moveTo>
                  <a:lnTo>
                    <a:pt x="0" y="888"/>
                  </a:lnTo>
                  <a:lnTo>
                    <a:pt x="1856" y="2306"/>
                  </a:lnTo>
                  <a:lnTo>
                    <a:pt x="1856" y="4471"/>
                  </a:lnTo>
                  <a:lnTo>
                    <a:pt x="0" y="5850"/>
                  </a:lnTo>
                  <a:lnTo>
                    <a:pt x="0" y="6773"/>
                  </a:lnTo>
                  <a:lnTo>
                    <a:pt x="10485" y="6773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1534888" y="1646329"/>
              <a:ext cx="43184" cy="119081"/>
            </a:xfrm>
            <a:custGeom>
              <a:rect b="b" l="l" r="r" t="t"/>
              <a:pathLst>
                <a:path extrusionOk="0" h="3389" w="1229">
                  <a:moveTo>
                    <a:pt x="0" y="1"/>
                  </a:moveTo>
                  <a:lnTo>
                    <a:pt x="0" y="3388"/>
                  </a:lnTo>
                  <a:lnTo>
                    <a:pt x="1229" y="2475"/>
                  </a:lnTo>
                  <a:lnTo>
                    <a:pt x="1229" y="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1600351" y="1521975"/>
              <a:ext cx="237494" cy="43360"/>
            </a:xfrm>
            <a:custGeom>
              <a:rect b="b" l="l" r="r" t="t"/>
              <a:pathLst>
                <a:path extrusionOk="0" h="1234" w="6759">
                  <a:moveTo>
                    <a:pt x="3379" y="0"/>
                  </a:moveTo>
                  <a:cubicBezTo>
                    <a:pt x="2124" y="0"/>
                    <a:pt x="937" y="440"/>
                    <a:pt x="1" y="1233"/>
                  </a:cubicBezTo>
                  <a:lnTo>
                    <a:pt x="6758" y="1233"/>
                  </a:lnTo>
                  <a:cubicBezTo>
                    <a:pt x="5820" y="440"/>
                    <a:pt x="4633" y="0"/>
                    <a:pt x="3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1600351" y="1847354"/>
              <a:ext cx="237494" cy="43360"/>
            </a:xfrm>
            <a:custGeom>
              <a:rect b="b" l="l" r="r" t="t"/>
              <a:pathLst>
                <a:path extrusionOk="0" h="1234" w="6759">
                  <a:moveTo>
                    <a:pt x="1" y="1"/>
                  </a:moveTo>
                  <a:cubicBezTo>
                    <a:pt x="937" y="793"/>
                    <a:pt x="2124" y="1234"/>
                    <a:pt x="3379" y="1234"/>
                  </a:cubicBezTo>
                  <a:cubicBezTo>
                    <a:pt x="4633" y="1234"/>
                    <a:pt x="5820" y="793"/>
                    <a:pt x="6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3" name="Google Shape;403;p35"/>
          <p:cNvCxnSpPr/>
          <p:nvPr/>
        </p:nvCxnSpPr>
        <p:spPr>
          <a:xfrm>
            <a:off x="4743750" y="1723400"/>
            <a:ext cx="9000" cy="6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04" name="Google Shape;404;p35"/>
          <p:cNvCxnSpPr/>
          <p:nvPr/>
        </p:nvCxnSpPr>
        <p:spPr>
          <a:xfrm>
            <a:off x="5118225" y="1542800"/>
            <a:ext cx="744900" cy="18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05" name="Google Shape;405;p35"/>
          <p:cNvCxnSpPr/>
          <p:nvPr/>
        </p:nvCxnSpPr>
        <p:spPr>
          <a:xfrm flipH="1" rot="10800000">
            <a:off x="6567600" y="1634600"/>
            <a:ext cx="1018800" cy="8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06" name="Google Shape;406;p35"/>
          <p:cNvCxnSpPr/>
          <p:nvPr/>
        </p:nvCxnSpPr>
        <p:spPr>
          <a:xfrm>
            <a:off x="6209625" y="2017750"/>
            <a:ext cx="26700" cy="54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07" name="Google Shape;407;p35"/>
          <p:cNvCxnSpPr/>
          <p:nvPr/>
        </p:nvCxnSpPr>
        <p:spPr>
          <a:xfrm>
            <a:off x="6481550" y="3121200"/>
            <a:ext cx="403200" cy="62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08" name="Google Shape;408;p35"/>
          <p:cNvCxnSpPr/>
          <p:nvPr/>
        </p:nvCxnSpPr>
        <p:spPr>
          <a:xfrm>
            <a:off x="4912550" y="2967075"/>
            <a:ext cx="522300" cy="92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09" name="Google Shape;409;p35"/>
          <p:cNvCxnSpPr/>
          <p:nvPr/>
        </p:nvCxnSpPr>
        <p:spPr>
          <a:xfrm>
            <a:off x="4830413" y="3851775"/>
            <a:ext cx="508500" cy="37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10" name="Google Shape;410;p35"/>
          <p:cNvCxnSpPr/>
          <p:nvPr/>
        </p:nvCxnSpPr>
        <p:spPr>
          <a:xfrm rot="10800000">
            <a:off x="6576525" y="2967050"/>
            <a:ext cx="654600" cy="7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